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5"/>
    <p:sldMasterId id="2147483660" r:id="rId6"/>
    <p:sldMasterId id="2147483648" r:id="rId7"/>
    <p:sldMasterId id="2147483674" r:id="rId8"/>
  </p:sldMasterIdLst>
  <p:notesMasterIdLst>
    <p:notesMasterId r:id="rId23"/>
  </p:notesMasterIdLst>
  <p:sldIdLst>
    <p:sldId id="256" r:id="rId9"/>
    <p:sldId id="292" r:id="rId10"/>
    <p:sldId id="269" r:id="rId11"/>
    <p:sldId id="262" r:id="rId12"/>
    <p:sldId id="270" r:id="rId13"/>
    <p:sldId id="293" r:id="rId14"/>
    <p:sldId id="294" r:id="rId15"/>
    <p:sldId id="271" r:id="rId16"/>
    <p:sldId id="265" r:id="rId17"/>
    <p:sldId id="295" r:id="rId18"/>
    <p:sldId id="296" r:id="rId19"/>
    <p:sldId id="257" r:id="rId20"/>
    <p:sldId id="297" r:id="rId21"/>
    <p:sldId id="25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993"/>
    <a:srgbClr val="1F3261"/>
    <a:srgbClr val="002D73"/>
    <a:srgbClr val="646569"/>
    <a:srgbClr val="007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3390" autoAdjust="0"/>
  </p:normalViewPr>
  <p:slideViewPr>
    <p:cSldViewPr>
      <p:cViewPr varScale="1">
        <p:scale>
          <a:sx n="92" d="100"/>
          <a:sy n="92" d="100"/>
        </p:scale>
        <p:origin x="175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78D3E-B15A-4AA6-B6D9-536D93331B06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9A29105-B3D4-4E53-A43C-8C47748144AD}">
      <dgm:prSet/>
      <dgm:spPr>
        <a:solidFill>
          <a:srgbClr val="002D73"/>
        </a:solidFill>
      </dgm:spPr>
      <dgm:t>
        <a:bodyPr/>
        <a:lstStyle/>
        <a:p>
          <a:r>
            <a:rPr lang="en-US"/>
            <a:t>About DASNY</a:t>
          </a:r>
        </a:p>
      </dgm:t>
    </dgm:pt>
    <dgm:pt modelId="{292A46CD-E065-4024-A0D8-209E4AA811EA}" type="parTrans" cxnId="{6CFEE2FF-2B6D-4110-A5CE-526B129CB44F}">
      <dgm:prSet/>
      <dgm:spPr/>
      <dgm:t>
        <a:bodyPr/>
        <a:lstStyle/>
        <a:p>
          <a:endParaRPr lang="en-US"/>
        </a:p>
      </dgm:t>
    </dgm:pt>
    <dgm:pt modelId="{F73D1525-88CE-4B28-BB96-4683E1E4C1E2}" type="sibTrans" cxnId="{6CFEE2FF-2B6D-4110-A5CE-526B129CB44F}">
      <dgm:prSet/>
      <dgm:spPr>
        <a:solidFill>
          <a:schemeClr val="bg1">
            <a:alpha val="90000"/>
          </a:schemeClr>
        </a:solidFill>
        <a:ln>
          <a:solidFill>
            <a:srgbClr val="002D73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A3A2193A-4F20-4EE5-AA29-C5F761E1092E}">
      <dgm:prSet/>
      <dgm:spPr>
        <a:solidFill>
          <a:srgbClr val="002D73"/>
        </a:solidFill>
      </dgm:spPr>
      <dgm:t>
        <a:bodyPr/>
        <a:lstStyle/>
        <a:p>
          <a:r>
            <a:rPr lang="en-US" dirty="0"/>
            <a:t>Overview of the program</a:t>
          </a:r>
        </a:p>
      </dgm:t>
    </dgm:pt>
    <dgm:pt modelId="{B3931057-FAE8-41FE-AD64-0BD127B82AF4}" type="parTrans" cxnId="{0FA62E52-21C8-4F95-81AE-46B3636309B4}">
      <dgm:prSet/>
      <dgm:spPr/>
      <dgm:t>
        <a:bodyPr/>
        <a:lstStyle/>
        <a:p>
          <a:endParaRPr lang="en-US"/>
        </a:p>
      </dgm:t>
    </dgm:pt>
    <dgm:pt modelId="{E5690675-0D6D-4C1A-A865-2CF5C0D2F6AD}" type="sibTrans" cxnId="{0FA62E52-21C8-4F95-81AE-46B3636309B4}">
      <dgm:prSet/>
      <dgm:spPr>
        <a:solidFill>
          <a:schemeClr val="bg1">
            <a:alpha val="90000"/>
          </a:schemeClr>
        </a:solidFill>
        <a:ln>
          <a:solidFill>
            <a:srgbClr val="002D73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EF95A398-3172-4EFB-87F7-18D08F6A15AA}">
      <dgm:prSet/>
      <dgm:spPr>
        <a:solidFill>
          <a:srgbClr val="002D73"/>
        </a:solidFill>
      </dgm:spPr>
      <dgm:t>
        <a:bodyPr/>
        <a:lstStyle/>
        <a:p>
          <a:r>
            <a:rPr lang="en-US" dirty="0"/>
            <a:t>Regional Map and Counties</a:t>
          </a:r>
        </a:p>
      </dgm:t>
    </dgm:pt>
    <dgm:pt modelId="{D09579C4-18D5-42EE-9666-B96EE5B27444}" type="parTrans" cxnId="{9AFEB584-D70A-4E24-AC48-2DA9FA27C634}">
      <dgm:prSet/>
      <dgm:spPr/>
      <dgm:t>
        <a:bodyPr/>
        <a:lstStyle/>
        <a:p>
          <a:endParaRPr lang="en-US"/>
        </a:p>
      </dgm:t>
    </dgm:pt>
    <dgm:pt modelId="{83A39FAD-A05F-4980-83A0-55023B3B545C}" type="sibTrans" cxnId="{9AFEB584-D70A-4E24-AC48-2DA9FA27C634}">
      <dgm:prSet/>
      <dgm:spPr>
        <a:solidFill>
          <a:schemeClr val="bg1">
            <a:alpha val="90000"/>
          </a:schemeClr>
        </a:solidFill>
        <a:ln>
          <a:solidFill>
            <a:srgbClr val="002D73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029D5282-4A88-4302-A7D6-BC3120D9E04C}">
      <dgm:prSet/>
      <dgm:spPr>
        <a:solidFill>
          <a:srgbClr val="002D73"/>
        </a:solidFill>
      </dgm:spPr>
      <dgm:t>
        <a:bodyPr/>
        <a:lstStyle/>
        <a:p>
          <a:r>
            <a:rPr lang="en-US"/>
            <a:t>Questions</a:t>
          </a:r>
        </a:p>
      </dgm:t>
    </dgm:pt>
    <dgm:pt modelId="{9170B207-3887-4CE1-81E4-6D8703ED064F}" type="parTrans" cxnId="{650F477E-495E-46D8-A0F2-EB823FC5AD6D}">
      <dgm:prSet/>
      <dgm:spPr/>
      <dgm:t>
        <a:bodyPr/>
        <a:lstStyle/>
        <a:p>
          <a:endParaRPr lang="en-US"/>
        </a:p>
      </dgm:t>
    </dgm:pt>
    <dgm:pt modelId="{DBF80EBC-C796-424B-8557-D67D9345A596}" type="sibTrans" cxnId="{650F477E-495E-46D8-A0F2-EB823FC5AD6D}">
      <dgm:prSet/>
      <dgm:spPr/>
      <dgm:t>
        <a:bodyPr/>
        <a:lstStyle/>
        <a:p>
          <a:endParaRPr lang="en-US"/>
        </a:p>
      </dgm:t>
    </dgm:pt>
    <dgm:pt modelId="{ECD9813F-9C51-4B64-81F4-17EE185C64D6}">
      <dgm:prSet/>
      <dgm:spPr>
        <a:solidFill>
          <a:srgbClr val="002D73"/>
        </a:solidFill>
      </dgm:spPr>
      <dgm:t>
        <a:bodyPr/>
        <a:lstStyle/>
        <a:p>
          <a:r>
            <a:rPr lang="en-US"/>
            <a:t>Solicitation</a:t>
          </a:r>
          <a:endParaRPr lang="en-US" dirty="0"/>
        </a:p>
      </dgm:t>
    </dgm:pt>
    <dgm:pt modelId="{BE8EB680-8EB7-40F2-A9B3-7E368240A1E5}" type="parTrans" cxnId="{9122BEC7-4C5F-4256-A03F-677238556A98}">
      <dgm:prSet/>
      <dgm:spPr/>
      <dgm:t>
        <a:bodyPr/>
        <a:lstStyle/>
        <a:p>
          <a:endParaRPr lang="en-US"/>
        </a:p>
      </dgm:t>
    </dgm:pt>
    <dgm:pt modelId="{100582DA-0F0D-4768-BBC0-D51E0D4F85B1}" type="sibTrans" cxnId="{9122BEC7-4C5F-4256-A03F-677238556A98}">
      <dgm:prSet/>
      <dgm:spPr>
        <a:solidFill>
          <a:schemeClr val="bg1">
            <a:alpha val="90000"/>
          </a:schemeClr>
        </a:solidFill>
        <a:ln>
          <a:solidFill>
            <a:srgbClr val="002D73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27F5DEF0-D9B9-4F27-B092-E52357C65028}" type="pres">
      <dgm:prSet presAssocID="{C4E78D3E-B15A-4AA6-B6D9-536D93331B06}" presName="outerComposite" presStyleCnt="0">
        <dgm:presLayoutVars>
          <dgm:chMax val="5"/>
          <dgm:dir/>
          <dgm:resizeHandles val="exact"/>
        </dgm:presLayoutVars>
      </dgm:prSet>
      <dgm:spPr/>
    </dgm:pt>
    <dgm:pt modelId="{434530FE-FEFB-4B43-8818-4B675131EDAE}" type="pres">
      <dgm:prSet presAssocID="{C4E78D3E-B15A-4AA6-B6D9-536D93331B06}" presName="dummyMaxCanvas" presStyleCnt="0">
        <dgm:presLayoutVars/>
      </dgm:prSet>
      <dgm:spPr/>
    </dgm:pt>
    <dgm:pt modelId="{DC8B0D21-6AD4-4ACE-A6DF-12012CA70127}" type="pres">
      <dgm:prSet presAssocID="{C4E78D3E-B15A-4AA6-B6D9-536D93331B06}" presName="FiveNodes_1" presStyleLbl="node1" presStyleIdx="0" presStyleCnt="5">
        <dgm:presLayoutVars>
          <dgm:bulletEnabled val="1"/>
        </dgm:presLayoutVars>
      </dgm:prSet>
      <dgm:spPr/>
    </dgm:pt>
    <dgm:pt modelId="{07ED3346-1772-463C-8C2E-F9FD6115F335}" type="pres">
      <dgm:prSet presAssocID="{C4E78D3E-B15A-4AA6-B6D9-536D93331B06}" presName="FiveNodes_2" presStyleLbl="node1" presStyleIdx="1" presStyleCnt="5">
        <dgm:presLayoutVars>
          <dgm:bulletEnabled val="1"/>
        </dgm:presLayoutVars>
      </dgm:prSet>
      <dgm:spPr/>
    </dgm:pt>
    <dgm:pt modelId="{EEBF6132-4D66-4F7B-A7AE-F04296E93C73}" type="pres">
      <dgm:prSet presAssocID="{C4E78D3E-B15A-4AA6-B6D9-536D93331B06}" presName="FiveNodes_3" presStyleLbl="node1" presStyleIdx="2" presStyleCnt="5">
        <dgm:presLayoutVars>
          <dgm:bulletEnabled val="1"/>
        </dgm:presLayoutVars>
      </dgm:prSet>
      <dgm:spPr/>
    </dgm:pt>
    <dgm:pt modelId="{A597E55D-C0DC-4EAF-BC2D-00C14D285C27}" type="pres">
      <dgm:prSet presAssocID="{C4E78D3E-B15A-4AA6-B6D9-536D93331B06}" presName="FiveNodes_4" presStyleLbl="node1" presStyleIdx="3" presStyleCnt="5">
        <dgm:presLayoutVars>
          <dgm:bulletEnabled val="1"/>
        </dgm:presLayoutVars>
      </dgm:prSet>
      <dgm:spPr/>
    </dgm:pt>
    <dgm:pt modelId="{76900E9E-4B46-4680-B6C1-FD4E9C62F6AB}" type="pres">
      <dgm:prSet presAssocID="{C4E78D3E-B15A-4AA6-B6D9-536D93331B06}" presName="FiveNodes_5" presStyleLbl="node1" presStyleIdx="4" presStyleCnt="5">
        <dgm:presLayoutVars>
          <dgm:bulletEnabled val="1"/>
        </dgm:presLayoutVars>
      </dgm:prSet>
      <dgm:spPr/>
    </dgm:pt>
    <dgm:pt modelId="{684FC671-F0F2-4CFF-B009-D014BC33DB13}" type="pres">
      <dgm:prSet presAssocID="{C4E78D3E-B15A-4AA6-B6D9-536D93331B06}" presName="FiveConn_1-2" presStyleLbl="fgAccFollowNode1" presStyleIdx="0" presStyleCnt="4">
        <dgm:presLayoutVars>
          <dgm:bulletEnabled val="1"/>
        </dgm:presLayoutVars>
      </dgm:prSet>
      <dgm:spPr/>
    </dgm:pt>
    <dgm:pt modelId="{BCEA1524-0837-4477-94B5-803E8A095CC4}" type="pres">
      <dgm:prSet presAssocID="{C4E78D3E-B15A-4AA6-B6D9-536D93331B06}" presName="FiveConn_2-3" presStyleLbl="fgAccFollowNode1" presStyleIdx="1" presStyleCnt="4">
        <dgm:presLayoutVars>
          <dgm:bulletEnabled val="1"/>
        </dgm:presLayoutVars>
      </dgm:prSet>
      <dgm:spPr/>
    </dgm:pt>
    <dgm:pt modelId="{95D571B6-E2E1-402D-8431-0FBB332F9491}" type="pres">
      <dgm:prSet presAssocID="{C4E78D3E-B15A-4AA6-B6D9-536D93331B06}" presName="FiveConn_3-4" presStyleLbl="fgAccFollowNode1" presStyleIdx="2" presStyleCnt="4">
        <dgm:presLayoutVars>
          <dgm:bulletEnabled val="1"/>
        </dgm:presLayoutVars>
      </dgm:prSet>
      <dgm:spPr/>
    </dgm:pt>
    <dgm:pt modelId="{BA623A9B-D020-4154-BA80-BBD9B23F686B}" type="pres">
      <dgm:prSet presAssocID="{C4E78D3E-B15A-4AA6-B6D9-536D93331B06}" presName="FiveConn_4-5" presStyleLbl="fgAccFollowNode1" presStyleIdx="3" presStyleCnt="4">
        <dgm:presLayoutVars>
          <dgm:bulletEnabled val="1"/>
        </dgm:presLayoutVars>
      </dgm:prSet>
      <dgm:spPr/>
    </dgm:pt>
    <dgm:pt modelId="{2134ED0F-37EC-4F04-A128-7FA48914A898}" type="pres">
      <dgm:prSet presAssocID="{C4E78D3E-B15A-4AA6-B6D9-536D93331B06}" presName="FiveNodes_1_text" presStyleLbl="node1" presStyleIdx="4" presStyleCnt="5">
        <dgm:presLayoutVars>
          <dgm:bulletEnabled val="1"/>
        </dgm:presLayoutVars>
      </dgm:prSet>
      <dgm:spPr/>
    </dgm:pt>
    <dgm:pt modelId="{151BCA18-0B19-4A1C-9736-E7ADFF8A89AE}" type="pres">
      <dgm:prSet presAssocID="{C4E78D3E-B15A-4AA6-B6D9-536D93331B06}" presName="FiveNodes_2_text" presStyleLbl="node1" presStyleIdx="4" presStyleCnt="5">
        <dgm:presLayoutVars>
          <dgm:bulletEnabled val="1"/>
        </dgm:presLayoutVars>
      </dgm:prSet>
      <dgm:spPr/>
    </dgm:pt>
    <dgm:pt modelId="{6425A6B2-FC50-4AE6-B66F-6587AC705FBC}" type="pres">
      <dgm:prSet presAssocID="{C4E78D3E-B15A-4AA6-B6D9-536D93331B06}" presName="FiveNodes_3_text" presStyleLbl="node1" presStyleIdx="4" presStyleCnt="5">
        <dgm:presLayoutVars>
          <dgm:bulletEnabled val="1"/>
        </dgm:presLayoutVars>
      </dgm:prSet>
      <dgm:spPr/>
    </dgm:pt>
    <dgm:pt modelId="{5C67D2BB-151F-45DD-A3AD-6A334D4AC3FF}" type="pres">
      <dgm:prSet presAssocID="{C4E78D3E-B15A-4AA6-B6D9-536D93331B06}" presName="FiveNodes_4_text" presStyleLbl="node1" presStyleIdx="4" presStyleCnt="5">
        <dgm:presLayoutVars>
          <dgm:bulletEnabled val="1"/>
        </dgm:presLayoutVars>
      </dgm:prSet>
      <dgm:spPr/>
    </dgm:pt>
    <dgm:pt modelId="{347894CF-5F0D-4951-B0FF-644AB0F3BD9E}" type="pres">
      <dgm:prSet presAssocID="{C4E78D3E-B15A-4AA6-B6D9-536D93331B0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49ABB28-DA18-47E0-BF50-2FF83E1E42D8}" type="presOf" srcId="{100582DA-0F0D-4768-BBC0-D51E0D4F85B1}" destId="{BA623A9B-D020-4154-BA80-BBD9B23F686B}" srcOrd="0" destOrd="0" presId="urn:microsoft.com/office/officeart/2005/8/layout/vProcess5"/>
    <dgm:cxn modelId="{0240FB2D-7A9D-4ED3-84EF-CE674AA4C802}" type="presOf" srcId="{ECD9813F-9C51-4B64-81F4-17EE185C64D6}" destId="{5C67D2BB-151F-45DD-A3AD-6A334D4AC3FF}" srcOrd="1" destOrd="0" presId="urn:microsoft.com/office/officeart/2005/8/layout/vProcess5"/>
    <dgm:cxn modelId="{6B45A13C-845A-4D73-A921-26F87991253C}" type="presOf" srcId="{029D5282-4A88-4302-A7D6-BC3120D9E04C}" destId="{76900E9E-4B46-4680-B6C1-FD4E9C62F6AB}" srcOrd="0" destOrd="0" presId="urn:microsoft.com/office/officeart/2005/8/layout/vProcess5"/>
    <dgm:cxn modelId="{B1F2663E-0F2C-4873-97C9-1917F885CC63}" type="presOf" srcId="{F73D1525-88CE-4B28-BB96-4683E1E4C1E2}" destId="{684FC671-F0F2-4CFF-B009-D014BC33DB13}" srcOrd="0" destOrd="0" presId="urn:microsoft.com/office/officeart/2005/8/layout/vProcess5"/>
    <dgm:cxn modelId="{62B95A5E-8E3F-440F-8A29-A9AA1E5EFDA3}" type="presOf" srcId="{EF95A398-3172-4EFB-87F7-18D08F6A15AA}" destId="{6425A6B2-FC50-4AE6-B66F-6587AC705FBC}" srcOrd="1" destOrd="0" presId="urn:microsoft.com/office/officeart/2005/8/layout/vProcess5"/>
    <dgm:cxn modelId="{8A59A642-CB4B-4125-AACB-DCB6A1BF03CD}" type="presOf" srcId="{A3A2193A-4F20-4EE5-AA29-C5F761E1092E}" destId="{151BCA18-0B19-4A1C-9736-E7ADFF8A89AE}" srcOrd="1" destOrd="0" presId="urn:microsoft.com/office/officeart/2005/8/layout/vProcess5"/>
    <dgm:cxn modelId="{151A016E-7B8E-4545-A13D-524190691378}" type="presOf" srcId="{029D5282-4A88-4302-A7D6-BC3120D9E04C}" destId="{347894CF-5F0D-4951-B0FF-644AB0F3BD9E}" srcOrd="1" destOrd="0" presId="urn:microsoft.com/office/officeart/2005/8/layout/vProcess5"/>
    <dgm:cxn modelId="{0FA62E52-21C8-4F95-81AE-46B3636309B4}" srcId="{C4E78D3E-B15A-4AA6-B6D9-536D93331B06}" destId="{A3A2193A-4F20-4EE5-AA29-C5F761E1092E}" srcOrd="1" destOrd="0" parTransId="{B3931057-FAE8-41FE-AD64-0BD127B82AF4}" sibTransId="{E5690675-0D6D-4C1A-A865-2CF5C0D2F6AD}"/>
    <dgm:cxn modelId="{77EE1A57-DD75-4BFE-A386-7394D38EE408}" type="presOf" srcId="{83A39FAD-A05F-4980-83A0-55023B3B545C}" destId="{95D571B6-E2E1-402D-8431-0FBB332F9491}" srcOrd="0" destOrd="0" presId="urn:microsoft.com/office/officeart/2005/8/layout/vProcess5"/>
    <dgm:cxn modelId="{650F477E-495E-46D8-A0F2-EB823FC5AD6D}" srcId="{C4E78D3E-B15A-4AA6-B6D9-536D93331B06}" destId="{029D5282-4A88-4302-A7D6-BC3120D9E04C}" srcOrd="4" destOrd="0" parTransId="{9170B207-3887-4CE1-81E4-6D8703ED064F}" sibTransId="{DBF80EBC-C796-424B-8557-D67D9345A596}"/>
    <dgm:cxn modelId="{9AFEB584-D70A-4E24-AC48-2DA9FA27C634}" srcId="{C4E78D3E-B15A-4AA6-B6D9-536D93331B06}" destId="{EF95A398-3172-4EFB-87F7-18D08F6A15AA}" srcOrd="2" destOrd="0" parTransId="{D09579C4-18D5-42EE-9666-B96EE5B27444}" sibTransId="{83A39FAD-A05F-4980-83A0-55023B3B545C}"/>
    <dgm:cxn modelId="{5DA4A0A7-E39F-49D0-A099-FE5A6CE0CC75}" type="presOf" srcId="{ECD9813F-9C51-4B64-81F4-17EE185C64D6}" destId="{A597E55D-C0DC-4EAF-BC2D-00C14D285C27}" srcOrd="0" destOrd="0" presId="urn:microsoft.com/office/officeart/2005/8/layout/vProcess5"/>
    <dgm:cxn modelId="{B4BF4DAA-C040-4895-B719-42A9745FDB6E}" type="presOf" srcId="{F9A29105-B3D4-4E53-A43C-8C47748144AD}" destId="{DC8B0D21-6AD4-4ACE-A6DF-12012CA70127}" srcOrd="0" destOrd="0" presId="urn:microsoft.com/office/officeart/2005/8/layout/vProcess5"/>
    <dgm:cxn modelId="{5411F9AF-2EB4-4A18-AFB6-08386B70D020}" type="presOf" srcId="{A3A2193A-4F20-4EE5-AA29-C5F761E1092E}" destId="{07ED3346-1772-463C-8C2E-F9FD6115F335}" srcOrd="0" destOrd="0" presId="urn:microsoft.com/office/officeart/2005/8/layout/vProcess5"/>
    <dgm:cxn modelId="{80C5A1B3-FAE2-40E2-A709-65745DDED75A}" type="presOf" srcId="{EF95A398-3172-4EFB-87F7-18D08F6A15AA}" destId="{EEBF6132-4D66-4F7B-A7AE-F04296E93C73}" srcOrd="0" destOrd="0" presId="urn:microsoft.com/office/officeart/2005/8/layout/vProcess5"/>
    <dgm:cxn modelId="{9122BEC7-4C5F-4256-A03F-677238556A98}" srcId="{C4E78D3E-B15A-4AA6-B6D9-536D93331B06}" destId="{ECD9813F-9C51-4B64-81F4-17EE185C64D6}" srcOrd="3" destOrd="0" parTransId="{BE8EB680-8EB7-40F2-A9B3-7E368240A1E5}" sibTransId="{100582DA-0F0D-4768-BBC0-D51E0D4F85B1}"/>
    <dgm:cxn modelId="{9F28E4CC-DF0C-461B-91BB-B6DB85B471BE}" type="presOf" srcId="{E5690675-0D6D-4C1A-A865-2CF5C0D2F6AD}" destId="{BCEA1524-0837-4477-94B5-803E8A095CC4}" srcOrd="0" destOrd="0" presId="urn:microsoft.com/office/officeart/2005/8/layout/vProcess5"/>
    <dgm:cxn modelId="{128597D0-2159-4BA5-A551-DBD165492E3F}" type="presOf" srcId="{F9A29105-B3D4-4E53-A43C-8C47748144AD}" destId="{2134ED0F-37EC-4F04-A128-7FA48914A898}" srcOrd="1" destOrd="0" presId="urn:microsoft.com/office/officeart/2005/8/layout/vProcess5"/>
    <dgm:cxn modelId="{3B3449DE-2D5E-4720-92DB-B7FB23BDF6D0}" type="presOf" srcId="{C4E78D3E-B15A-4AA6-B6D9-536D93331B06}" destId="{27F5DEF0-D9B9-4F27-B092-E52357C65028}" srcOrd="0" destOrd="0" presId="urn:microsoft.com/office/officeart/2005/8/layout/vProcess5"/>
    <dgm:cxn modelId="{6CFEE2FF-2B6D-4110-A5CE-526B129CB44F}" srcId="{C4E78D3E-B15A-4AA6-B6D9-536D93331B06}" destId="{F9A29105-B3D4-4E53-A43C-8C47748144AD}" srcOrd="0" destOrd="0" parTransId="{292A46CD-E065-4024-A0D8-209E4AA811EA}" sibTransId="{F73D1525-88CE-4B28-BB96-4683E1E4C1E2}"/>
    <dgm:cxn modelId="{382BD8F5-75E5-4342-86C3-7AB09A02D6FE}" type="presParOf" srcId="{27F5DEF0-D9B9-4F27-B092-E52357C65028}" destId="{434530FE-FEFB-4B43-8818-4B675131EDAE}" srcOrd="0" destOrd="0" presId="urn:microsoft.com/office/officeart/2005/8/layout/vProcess5"/>
    <dgm:cxn modelId="{42BF564D-FBD8-43FC-95FE-298D5A1D155D}" type="presParOf" srcId="{27F5DEF0-D9B9-4F27-B092-E52357C65028}" destId="{DC8B0D21-6AD4-4ACE-A6DF-12012CA70127}" srcOrd="1" destOrd="0" presId="urn:microsoft.com/office/officeart/2005/8/layout/vProcess5"/>
    <dgm:cxn modelId="{2A05C017-150A-43E8-8821-0DCD5791BBF3}" type="presParOf" srcId="{27F5DEF0-D9B9-4F27-B092-E52357C65028}" destId="{07ED3346-1772-463C-8C2E-F9FD6115F335}" srcOrd="2" destOrd="0" presId="urn:microsoft.com/office/officeart/2005/8/layout/vProcess5"/>
    <dgm:cxn modelId="{EB812F4E-E40F-4DB9-A39D-E8A7FC312164}" type="presParOf" srcId="{27F5DEF0-D9B9-4F27-B092-E52357C65028}" destId="{EEBF6132-4D66-4F7B-A7AE-F04296E93C73}" srcOrd="3" destOrd="0" presId="urn:microsoft.com/office/officeart/2005/8/layout/vProcess5"/>
    <dgm:cxn modelId="{DA4E3D19-8B7A-4190-B591-A578F1F74A5E}" type="presParOf" srcId="{27F5DEF0-D9B9-4F27-B092-E52357C65028}" destId="{A597E55D-C0DC-4EAF-BC2D-00C14D285C27}" srcOrd="4" destOrd="0" presId="urn:microsoft.com/office/officeart/2005/8/layout/vProcess5"/>
    <dgm:cxn modelId="{8B95E508-F2E3-48DB-AA14-23253BBD0677}" type="presParOf" srcId="{27F5DEF0-D9B9-4F27-B092-E52357C65028}" destId="{76900E9E-4B46-4680-B6C1-FD4E9C62F6AB}" srcOrd="5" destOrd="0" presId="urn:microsoft.com/office/officeart/2005/8/layout/vProcess5"/>
    <dgm:cxn modelId="{26E3C001-CB50-429E-B7B7-692F41325DED}" type="presParOf" srcId="{27F5DEF0-D9B9-4F27-B092-E52357C65028}" destId="{684FC671-F0F2-4CFF-B009-D014BC33DB13}" srcOrd="6" destOrd="0" presId="urn:microsoft.com/office/officeart/2005/8/layout/vProcess5"/>
    <dgm:cxn modelId="{803874DB-FE2B-4828-ABC1-16EC58A99F66}" type="presParOf" srcId="{27F5DEF0-D9B9-4F27-B092-E52357C65028}" destId="{BCEA1524-0837-4477-94B5-803E8A095CC4}" srcOrd="7" destOrd="0" presId="urn:microsoft.com/office/officeart/2005/8/layout/vProcess5"/>
    <dgm:cxn modelId="{E4A5B161-5A38-453E-B853-66A83674B8A8}" type="presParOf" srcId="{27F5DEF0-D9B9-4F27-B092-E52357C65028}" destId="{95D571B6-E2E1-402D-8431-0FBB332F9491}" srcOrd="8" destOrd="0" presId="urn:microsoft.com/office/officeart/2005/8/layout/vProcess5"/>
    <dgm:cxn modelId="{FE5D43C0-E2C6-414F-9491-BB4C0D910122}" type="presParOf" srcId="{27F5DEF0-D9B9-4F27-B092-E52357C65028}" destId="{BA623A9B-D020-4154-BA80-BBD9B23F686B}" srcOrd="9" destOrd="0" presId="urn:microsoft.com/office/officeart/2005/8/layout/vProcess5"/>
    <dgm:cxn modelId="{7D2337DB-CE60-4ED7-9366-95A9D45E62CE}" type="presParOf" srcId="{27F5DEF0-D9B9-4F27-B092-E52357C65028}" destId="{2134ED0F-37EC-4F04-A128-7FA48914A898}" srcOrd="10" destOrd="0" presId="urn:microsoft.com/office/officeart/2005/8/layout/vProcess5"/>
    <dgm:cxn modelId="{8CDC0B54-E80D-46BD-B764-E5CE8F6B7164}" type="presParOf" srcId="{27F5DEF0-D9B9-4F27-B092-E52357C65028}" destId="{151BCA18-0B19-4A1C-9736-E7ADFF8A89AE}" srcOrd="11" destOrd="0" presId="urn:microsoft.com/office/officeart/2005/8/layout/vProcess5"/>
    <dgm:cxn modelId="{467BFBFB-3D32-4C2F-8D74-FD209C03046B}" type="presParOf" srcId="{27F5DEF0-D9B9-4F27-B092-E52357C65028}" destId="{6425A6B2-FC50-4AE6-B66F-6587AC705FBC}" srcOrd="12" destOrd="0" presId="urn:microsoft.com/office/officeart/2005/8/layout/vProcess5"/>
    <dgm:cxn modelId="{E01A0529-BDEB-465A-9D66-23F16564F958}" type="presParOf" srcId="{27F5DEF0-D9B9-4F27-B092-E52357C65028}" destId="{5C67D2BB-151F-45DD-A3AD-6A334D4AC3FF}" srcOrd="13" destOrd="0" presId="urn:microsoft.com/office/officeart/2005/8/layout/vProcess5"/>
    <dgm:cxn modelId="{4F68D3E9-24BC-4705-AA3C-6ADB7ECADB27}" type="presParOf" srcId="{27F5DEF0-D9B9-4F27-B092-E52357C65028}" destId="{347894CF-5F0D-4951-B0FF-644AB0F3BD9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6EBF0-E780-4B0A-8A8D-C4219E904840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570C3D9-2DB9-4965-9573-D744FD8FD7E4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Fast delivery method for construction projects</a:t>
          </a:r>
          <a:endParaRPr lang="en-US" dirty="0">
            <a:solidFill>
              <a:srgbClr val="646569"/>
            </a:solidFill>
          </a:endParaRPr>
        </a:p>
      </dgm:t>
    </dgm:pt>
    <dgm:pt modelId="{17350805-5417-46F7-8724-A8738A623259}" type="parTrans" cxnId="{AB35C70A-1237-4A3D-B6E4-A76E007265DC}">
      <dgm:prSet/>
      <dgm:spPr/>
      <dgm:t>
        <a:bodyPr/>
        <a:lstStyle/>
        <a:p>
          <a:endParaRPr lang="en-US"/>
        </a:p>
      </dgm:t>
    </dgm:pt>
    <dgm:pt modelId="{2DB67249-97EE-4008-88E3-1A4D53F4B3F9}" type="sibTrans" cxnId="{AB35C70A-1237-4A3D-B6E4-A76E007265DC}">
      <dgm:prSet/>
      <dgm:spPr/>
      <dgm:t>
        <a:bodyPr/>
        <a:lstStyle/>
        <a:p>
          <a:endParaRPr lang="en-US"/>
        </a:p>
      </dgm:t>
    </dgm:pt>
    <dgm:pt modelId="{574C01F5-6AAD-4884-8F62-65E40A9DD156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Awarded a regional contract based on an agreed upon mark-up</a:t>
          </a:r>
          <a:endParaRPr lang="en-US" dirty="0">
            <a:solidFill>
              <a:srgbClr val="646569"/>
            </a:solidFill>
          </a:endParaRPr>
        </a:p>
      </dgm:t>
    </dgm:pt>
    <dgm:pt modelId="{045EA252-2797-4332-84C6-916CAEC58DEF}" type="parTrans" cxnId="{D83131AB-40FA-42EB-8BA4-9F5903F590A4}">
      <dgm:prSet/>
      <dgm:spPr/>
      <dgm:t>
        <a:bodyPr/>
        <a:lstStyle/>
        <a:p>
          <a:endParaRPr lang="en-US"/>
        </a:p>
      </dgm:t>
    </dgm:pt>
    <dgm:pt modelId="{7F6EF31C-CFE6-4AF2-8B77-81B8D578FBE9}" type="sibTrans" cxnId="{D83131AB-40FA-42EB-8BA4-9F5903F590A4}">
      <dgm:prSet/>
      <dgm:spPr/>
      <dgm:t>
        <a:bodyPr/>
        <a:lstStyle/>
        <a:p>
          <a:endParaRPr lang="en-US"/>
        </a:p>
      </dgm:t>
    </dgm:pt>
    <dgm:pt modelId="{FB93D18D-692C-4C5B-AE99-EC70764D6CA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More cost-effective method of managing and supervising the work</a:t>
          </a:r>
        </a:p>
      </dgm:t>
    </dgm:pt>
    <dgm:pt modelId="{97761EE0-4B3C-4299-9DC2-6F4FE13D46A7}" type="parTrans" cxnId="{F371460C-C3AB-44D9-886D-3A715381B7E9}">
      <dgm:prSet/>
      <dgm:spPr/>
      <dgm:t>
        <a:bodyPr/>
        <a:lstStyle/>
        <a:p>
          <a:endParaRPr lang="en-US"/>
        </a:p>
      </dgm:t>
    </dgm:pt>
    <dgm:pt modelId="{41CD8B5B-EC35-401D-AFDE-871D5B82C91E}" type="sibTrans" cxnId="{F371460C-C3AB-44D9-886D-3A715381B7E9}">
      <dgm:prSet/>
      <dgm:spPr/>
      <dgm:t>
        <a:bodyPr/>
        <a:lstStyle/>
        <a:p>
          <a:endParaRPr lang="en-US"/>
        </a:p>
      </dgm:t>
    </dgm:pt>
    <dgm:pt modelId="{536CCDFC-A4C6-4824-A6D3-818B6AE1570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The mark-up covers the cost of supervising, coordinating, overhead, profit and insurances</a:t>
          </a:r>
          <a:endParaRPr lang="en-US" dirty="0">
            <a:solidFill>
              <a:srgbClr val="646569"/>
            </a:solidFill>
          </a:endParaRPr>
        </a:p>
      </dgm:t>
    </dgm:pt>
    <dgm:pt modelId="{AB3E8707-E3EE-408A-8C71-94A89CA873BB}" type="parTrans" cxnId="{C2EA3FEE-AE28-41B2-B7B8-9D5C0D34BA95}">
      <dgm:prSet/>
      <dgm:spPr/>
      <dgm:t>
        <a:bodyPr/>
        <a:lstStyle/>
        <a:p>
          <a:endParaRPr lang="en-US"/>
        </a:p>
      </dgm:t>
    </dgm:pt>
    <dgm:pt modelId="{377E0660-5E6F-4CF1-B475-02CDFACEEC20}" type="sibTrans" cxnId="{C2EA3FEE-AE28-41B2-B7B8-9D5C0D34BA95}">
      <dgm:prSet/>
      <dgm:spPr/>
      <dgm:t>
        <a:bodyPr/>
        <a:lstStyle/>
        <a:p>
          <a:endParaRPr lang="en-US"/>
        </a:p>
      </dgm:t>
    </dgm:pt>
    <dgm:pt modelId="{FD6FA0DC-8A84-4322-B492-B0D185FCA0A5}">
      <dgm:prSet phldrT="[Text]"/>
      <dgm:spPr/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endParaRPr lang="en-US" dirty="0"/>
        </a:p>
      </dgm:t>
    </dgm:pt>
    <dgm:pt modelId="{F72B5B16-5E44-4FD1-A58B-8CF2E8D7A3F8}" type="parTrans" cxnId="{49A29E82-6743-4CCC-99C4-0DE2C9045FFB}">
      <dgm:prSet/>
      <dgm:spPr/>
      <dgm:t>
        <a:bodyPr/>
        <a:lstStyle/>
        <a:p>
          <a:endParaRPr lang="en-US"/>
        </a:p>
      </dgm:t>
    </dgm:pt>
    <dgm:pt modelId="{9A835391-D44A-4EB3-85ED-01A2A0DF2AC5}" type="sibTrans" cxnId="{49A29E82-6743-4CCC-99C4-0DE2C9045FFB}">
      <dgm:prSet/>
      <dgm:spPr/>
      <dgm:t>
        <a:bodyPr/>
        <a:lstStyle/>
        <a:p>
          <a:endParaRPr lang="en-US"/>
        </a:p>
      </dgm:t>
    </dgm:pt>
    <dgm:pt modelId="{94689938-143D-4A7C-8989-448222CB54A8}">
      <dgm:prSet/>
      <dgm:spPr/>
      <dgm:t>
        <a:bodyPr/>
        <a:lstStyle/>
        <a:p>
          <a:endParaRPr lang="en-US" dirty="0">
            <a:solidFill>
              <a:srgbClr val="64656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FCADC-E583-4735-A2DE-3C8CCB858E97}" type="parTrans" cxnId="{3A22A09B-2CD9-4344-BDED-245C394A541C}">
      <dgm:prSet/>
      <dgm:spPr/>
      <dgm:t>
        <a:bodyPr/>
        <a:lstStyle/>
        <a:p>
          <a:endParaRPr lang="en-US"/>
        </a:p>
      </dgm:t>
    </dgm:pt>
    <dgm:pt modelId="{50E4C345-3EB9-4518-9BF2-F4A79B7541D2}" type="sibTrans" cxnId="{3A22A09B-2CD9-4344-BDED-245C394A541C}">
      <dgm:prSet/>
      <dgm:spPr/>
      <dgm:t>
        <a:bodyPr/>
        <a:lstStyle/>
        <a:p>
          <a:endParaRPr lang="en-US"/>
        </a:p>
      </dgm:t>
    </dgm:pt>
    <dgm:pt modelId="{9E607B77-D1AF-4576-8467-7FAB418F3F95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dirty="0">
              <a:solidFill>
                <a:srgbClr val="646569"/>
              </a:solidFill>
            </a:rPr>
            <a:t>Term construction contract</a:t>
          </a:r>
        </a:p>
      </dgm:t>
    </dgm:pt>
    <dgm:pt modelId="{432CBA78-429B-4D31-95B9-8FABFFD40E83}" type="parTrans" cxnId="{CD9C21B3-FE87-45D3-B807-791D78EAF5DD}">
      <dgm:prSet/>
      <dgm:spPr/>
      <dgm:t>
        <a:bodyPr/>
        <a:lstStyle/>
        <a:p>
          <a:endParaRPr lang="en-US"/>
        </a:p>
      </dgm:t>
    </dgm:pt>
    <dgm:pt modelId="{0FE5C9CE-2A2B-42B3-953B-74D34E36C866}" type="sibTrans" cxnId="{CD9C21B3-FE87-45D3-B807-791D78EAF5DD}">
      <dgm:prSet/>
      <dgm:spPr/>
      <dgm:t>
        <a:bodyPr/>
        <a:lstStyle/>
        <a:p>
          <a:endParaRPr lang="en-US"/>
        </a:p>
      </dgm:t>
    </dgm:pt>
    <dgm:pt modelId="{7548149D-44BE-4B49-AE11-C9E6EA8D85DE}">
      <dgm:prSet phldrT="[Text]"/>
      <dgm:spPr/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endParaRPr lang="en-US" dirty="0"/>
        </a:p>
      </dgm:t>
    </dgm:pt>
    <dgm:pt modelId="{BD66F8A9-A3D5-4117-93D4-66EE9752F9C6}" type="parTrans" cxnId="{D5D5F539-BD46-4F1A-BC5B-939613ED3D28}">
      <dgm:prSet/>
      <dgm:spPr/>
      <dgm:t>
        <a:bodyPr/>
        <a:lstStyle/>
        <a:p>
          <a:endParaRPr lang="en-US"/>
        </a:p>
      </dgm:t>
    </dgm:pt>
    <dgm:pt modelId="{ACCD1577-3260-46E8-855C-F9ED0DCA602A}" type="sibTrans" cxnId="{D5D5F539-BD46-4F1A-BC5B-939613ED3D28}">
      <dgm:prSet/>
      <dgm:spPr/>
      <dgm:t>
        <a:bodyPr/>
        <a:lstStyle/>
        <a:p>
          <a:endParaRPr lang="en-US"/>
        </a:p>
      </dgm:t>
    </dgm:pt>
    <dgm:pt modelId="{E5883D3D-B48D-42E3-AA81-A7897FD7FA99}">
      <dgm:prSet phldrT="[Text]"/>
      <dgm:spPr/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endParaRPr lang="en-US" dirty="0"/>
        </a:p>
      </dgm:t>
    </dgm:pt>
    <dgm:pt modelId="{9884230E-9D24-4AD8-BB5C-3359EACE910D}" type="parTrans" cxnId="{788017A1-26C4-45B4-91D7-9AA1773CF000}">
      <dgm:prSet/>
      <dgm:spPr/>
      <dgm:t>
        <a:bodyPr/>
        <a:lstStyle/>
        <a:p>
          <a:endParaRPr lang="en-US"/>
        </a:p>
      </dgm:t>
    </dgm:pt>
    <dgm:pt modelId="{A14A0273-DE08-48AA-B19F-56DDCD8A70C7}" type="sibTrans" cxnId="{788017A1-26C4-45B4-91D7-9AA1773CF000}">
      <dgm:prSet/>
      <dgm:spPr/>
      <dgm:t>
        <a:bodyPr/>
        <a:lstStyle/>
        <a:p>
          <a:endParaRPr lang="en-US"/>
        </a:p>
      </dgm:t>
    </dgm:pt>
    <dgm:pt modelId="{38029D75-784D-4256-B218-29E68D9A1EDA}">
      <dgm:prSet phldrT="[Text]"/>
      <dgm:spPr/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endParaRPr lang="en-US" dirty="0"/>
        </a:p>
      </dgm:t>
    </dgm:pt>
    <dgm:pt modelId="{CC1578F8-926C-4CDA-AFA1-8E6C3AF3D17E}" type="parTrans" cxnId="{35456880-5FFF-469E-97A6-EAFF143DA094}">
      <dgm:prSet/>
      <dgm:spPr/>
      <dgm:t>
        <a:bodyPr/>
        <a:lstStyle/>
        <a:p>
          <a:endParaRPr lang="en-US"/>
        </a:p>
      </dgm:t>
    </dgm:pt>
    <dgm:pt modelId="{8653E973-0625-4A01-95F1-819595D195DA}" type="sibTrans" cxnId="{35456880-5FFF-469E-97A6-EAFF143DA094}">
      <dgm:prSet/>
      <dgm:spPr/>
      <dgm:t>
        <a:bodyPr/>
        <a:lstStyle/>
        <a:p>
          <a:endParaRPr lang="en-US"/>
        </a:p>
      </dgm:t>
    </dgm:pt>
    <dgm:pt modelId="{EFDF5E85-0222-4532-9C03-3F41095A4164}" type="pres">
      <dgm:prSet presAssocID="{8D66EBF0-E780-4B0A-8A8D-C4219E904840}" presName="linearFlow" presStyleCnt="0">
        <dgm:presLayoutVars>
          <dgm:dir/>
          <dgm:animLvl val="lvl"/>
          <dgm:resizeHandles val="exact"/>
        </dgm:presLayoutVars>
      </dgm:prSet>
      <dgm:spPr/>
    </dgm:pt>
    <dgm:pt modelId="{B36ABA9D-FB6A-4FCD-985A-B72BE84E92D2}" type="pres">
      <dgm:prSet presAssocID="{FD6FA0DC-8A84-4322-B492-B0D185FCA0A5}" presName="composite" presStyleCnt="0"/>
      <dgm:spPr/>
    </dgm:pt>
    <dgm:pt modelId="{98E54E2D-D6B2-4B14-B927-CD21E2EB5621}" type="pres">
      <dgm:prSet presAssocID="{FD6FA0DC-8A84-4322-B492-B0D185FCA0A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84705B0-4177-42B5-B992-E4E7CC9335DF}" type="pres">
      <dgm:prSet presAssocID="{FD6FA0DC-8A84-4322-B492-B0D185FCA0A5}" presName="descendantText" presStyleLbl="alignAcc1" presStyleIdx="0" presStyleCnt="5">
        <dgm:presLayoutVars>
          <dgm:bulletEnabled val="1"/>
        </dgm:presLayoutVars>
      </dgm:prSet>
      <dgm:spPr/>
    </dgm:pt>
    <dgm:pt modelId="{FFC518F5-C9FE-4468-960B-8316D45F29BF}" type="pres">
      <dgm:prSet presAssocID="{9A835391-D44A-4EB3-85ED-01A2A0DF2AC5}" presName="sp" presStyleCnt="0"/>
      <dgm:spPr/>
    </dgm:pt>
    <dgm:pt modelId="{DC2314D7-D9AD-41C4-A0FC-5402615361F2}" type="pres">
      <dgm:prSet presAssocID="{94689938-143D-4A7C-8989-448222CB54A8}" presName="composite" presStyleCnt="0"/>
      <dgm:spPr/>
    </dgm:pt>
    <dgm:pt modelId="{B724B4CF-8849-49B6-AFBF-9EFB63A5BAC9}" type="pres">
      <dgm:prSet presAssocID="{94689938-143D-4A7C-8989-448222CB54A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8988101-119F-4CA0-BA6D-2C92F52BF5DF}" type="pres">
      <dgm:prSet presAssocID="{94689938-143D-4A7C-8989-448222CB54A8}" presName="descendantText" presStyleLbl="alignAcc1" presStyleIdx="1" presStyleCnt="5">
        <dgm:presLayoutVars>
          <dgm:bulletEnabled val="1"/>
        </dgm:presLayoutVars>
      </dgm:prSet>
      <dgm:spPr/>
    </dgm:pt>
    <dgm:pt modelId="{C5547B92-7026-40F5-95B3-81A51199FA8C}" type="pres">
      <dgm:prSet presAssocID="{50E4C345-3EB9-4518-9BF2-F4A79B7541D2}" presName="sp" presStyleCnt="0"/>
      <dgm:spPr/>
    </dgm:pt>
    <dgm:pt modelId="{13BAD26A-AFE9-432A-8F32-8E2CA1ED3CCD}" type="pres">
      <dgm:prSet presAssocID="{E5883D3D-B48D-42E3-AA81-A7897FD7FA99}" presName="composite" presStyleCnt="0"/>
      <dgm:spPr/>
    </dgm:pt>
    <dgm:pt modelId="{CD915B7A-8BDC-4DC1-A40D-34937B1261F6}" type="pres">
      <dgm:prSet presAssocID="{E5883D3D-B48D-42E3-AA81-A7897FD7FA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9F29E2E-4FA3-4B0D-8BF3-31362D6AA236}" type="pres">
      <dgm:prSet presAssocID="{E5883D3D-B48D-42E3-AA81-A7897FD7FA99}" presName="descendantText" presStyleLbl="alignAcc1" presStyleIdx="2" presStyleCnt="5">
        <dgm:presLayoutVars>
          <dgm:bulletEnabled val="1"/>
        </dgm:presLayoutVars>
      </dgm:prSet>
      <dgm:spPr/>
    </dgm:pt>
    <dgm:pt modelId="{4AFB9541-9F8E-4AE6-8C86-20BE7B4C7A7B}" type="pres">
      <dgm:prSet presAssocID="{A14A0273-DE08-48AA-B19F-56DDCD8A70C7}" presName="sp" presStyleCnt="0"/>
      <dgm:spPr/>
    </dgm:pt>
    <dgm:pt modelId="{27A4553D-60A2-4E55-B3E0-C057215F47BA}" type="pres">
      <dgm:prSet presAssocID="{38029D75-784D-4256-B218-29E68D9A1EDA}" presName="composite" presStyleCnt="0"/>
      <dgm:spPr/>
    </dgm:pt>
    <dgm:pt modelId="{2B4726B4-85C1-426E-BBD5-1F070B5E7FDD}" type="pres">
      <dgm:prSet presAssocID="{38029D75-784D-4256-B218-29E68D9A1ED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F354E11-2C4D-47D4-B706-9F255B24353F}" type="pres">
      <dgm:prSet presAssocID="{38029D75-784D-4256-B218-29E68D9A1EDA}" presName="descendantText" presStyleLbl="alignAcc1" presStyleIdx="3" presStyleCnt="5">
        <dgm:presLayoutVars>
          <dgm:bulletEnabled val="1"/>
        </dgm:presLayoutVars>
      </dgm:prSet>
      <dgm:spPr/>
    </dgm:pt>
    <dgm:pt modelId="{71D53811-1761-400D-B159-580E465D8F10}" type="pres">
      <dgm:prSet presAssocID="{8653E973-0625-4A01-95F1-819595D195DA}" presName="sp" presStyleCnt="0"/>
      <dgm:spPr/>
    </dgm:pt>
    <dgm:pt modelId="{2DED93F4-40ED-4625-AFB4-3DF0B3135EFA}" type="pres">
      <dgm:prSet presAssocID="{7548149D-44BE-4B49-AE11-C9E6EA8D85DE}" presName="composite" presStyleCnt="0"/>
      <dgm:spPr/>
    </dgm:pt>
    <dgm:pt modelId="{2711F0AE-552C-4558-B481-B023108151B0}" type="pres">
      <dgm:prSet presAssocID="{7548149D-44BE-4B49-AE11-C9E6EA8D85D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2821BE6-C8AF-4232-9F14-12C29CBFC66E}" type="pres">
      <dgm:prSet presAssocID="{7548149D-44BE-4B49-AE11-C9E6EA8D85D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B35C70A-1237-4A3D-B6E4-A76E007265DC}" srcId="{FD6FA0DC-8A84-4322-B492-B0D185FCA0A5}" destId="{B570C3D9-2DB9-4965-9573-D744FD8FD7E4}" srcOrd="0" destOrd="0" parTransId="{17350805-5417-46F7-8724-A8738A623259}" sibTransId="{2DB67249-97EE-4008-88E3-1A4D53F4B3F9}"/>
    <dgm:cxn modelId="{F371460C-C3AB-44D9-886D-3A715381B7E9}" srcId="{94689938-143D-4A7C-8989-448222CB54A8}" destId="{FB93D18D-692C-4C5B-AE99-EC70764D6CAD}" srcOrd="0" destOrd="0" parTransId="{97761EE0-4B3C-4299-9DC2-6F4FE13D46A7}" sibTransId="{41CD8B5B-EC35-401D-AFDE-871D5B82C91E}"/>
    <dgm:cxn modelId="{FF18142B-55C7-4DA3-AB76-BB2ED2F5CCE1}" type="presOf" srcId="{B570C3D9-2DB9-4965-9573-D744FD8FD7E4}" destId="{E84705B0-4177-42B5-B992-E4E7CC9335DF}" srcOrd="0" destOrd="0" presId="urn:microsoft.com/office/officeart/2005/8/layout/chevron2"/>
    <dgm:cxn modelId="{D5D5F539-BD46-4F1A-BC5B-939613ED3D28}" srcId="{8D66EBF0-E780-4B0A-8A8D-C4219E904840}" destId="{7548149D-44BE-4B49-AE11-C9E6EA8D85DE}" srcOrd="4" destOrd="0" parTransId="{BD66F8A9-A3D5-4117-93D4-66EE9752F9C6}" sibTransId="{ACCD1577-3260-46E8-855C-F9ED0DCA602A}"/>
    <dgm:cxn modelId="{660A9A45-9517-4E16-A006-C32F2A160634}" type="presOf" srcId="{536CCDFC-A4C6-4824-A6D3-818B6AE1570F}" destId="{62821BE6-C8AF-4232-9F14-12C29CBFC66E}" srcOrd="0" destOrd="0" presId="urn:microsoft.com/office/officeart/2005/8/layout/chevron2"/>
    <dgm:cxn modelId="{03890E4D-B37F-4083-9243-55326853852D}" type="presOf" srcId="{38029D75-784D-4256-B218-29E68D9A1EDA}" destId="{2B4726B4-85C1-426E-BBD5-1F070B5E7FDD}" srcOrd="0" destOrd="0" presId="urn:microsoft.com/office/officeart/2005/8/layout/chevron2"/>
    <dgm:cxn modelId="{A7F20B80-2A8C-460D-B4AB-4027FCA1D26D}" type="presOf" srcId="{9E607B77-D1AF-4576-8467-7FAB418F3F95}" destId="{29F29E2E-4FA3-4B0D-8BF3-31362D6AA236}" srcOrd="0" destOrd="0" presId="urn:microsoft.com/office/officeart/2005/8/layout/chevron2"/>
    <dgm:cxn modelId="{35456880-5FFF-469E-97A6-EAFF143DA094}" srcId="{8D66EBF0-E780-4B0A-8A8D-C4219E904840}" destId="{38029D75-784D-4256-B218-29E68D9A1EDA}" srcOrd="3" destOrd="0" parTransId="{CC1578F8-926C-4CDA-AFA1-8E6C3AF3D17E}" sibTransId="{8653E973-0625-4A01-95F1-819595D195DA}"/>
    <dgm:cxn modelId="{49A29E82-6743-4CCC-99C4-0DE2C9045FFB}" srcId="{8D66EBF0-E780-4B0A-8A8D-C4219E904840}" destId="{FD6FA0DC-8A84-4322-B492-B0D185FCA0A5}" srcOrd="0" destOrd="0" parTransId="{F72B5B16-5E44-4FD1-A58B-8CF2E8D7A3F8}" sibTransId="{9A835391-D44A-4EB3-85ED-01A2A0DF2AC5}"/>
    <dgm:cxn modelId="{17876685-769C-4AAD-886F-E2FF7816F126}" type="presOf" srcId="{FD6FA0DC-8A84-4322-B492-B0D185FCA0A5}" destId="{98E54E2D-D6B2-4B14-B927-CD21E2EB5621}" srcOrd="0" destOrd="0" presId="urn:microsoft.com/office/officeart/2005/8/layout/chevron2"/>
    <dgm:cxn modelId="{44CBEA90-10F3-404C-86AD-53A85C4D9BA9}" type="presOf" srcId="{E5883D3D-B48D-42E3-AA81-A7897FD7FA99}" destId="{CD915B7A-8BDC-4DC1-A40D-34937B1261F6}" srcOrd="0" destOrd="0" presId="urn:microsoft.com/office/officeart/2005/8/layout/chevron2"/>
    <dgm:cxn modelId="{929E8891-23EF-45AC-BE70-39EDB0C33489}" type="presOf" srcId="{574C01F5-6AAD-4884-8F62-65E40A9DD156}" destId="{5F354E11-2C4D-47D4-B706-9F255B24353F}" srcOrd="0" destOrd="0" presId="urn:microsoft.com/office/officeart/2005/8/layout/chevron2"/>
    <dgm:cxn modelId="{3A22A09B-2CD9-4344-BDED-245C394A541C}" srcId="{8D66EBF0-E780-4B0A-8A8D-C4219E904840}" destId="{94689938-143D-4A7C-8989-448222CB54A8}" srcOrd="1" destOrd="0" parTransId="{4FEFCADC-E583-4735-A2DE-3C8CCB858E97}" sibTransId="{50E4C345-3EB9-4518-9BF2-F4A79B7541D2}"/>
    <dgm:cxn modelId="{788017A1-26C4-45B4-91D7-9AA1773CF000}" srcId="{8D66EBF0-E780-4B0A-8A8D-C4219E904840}" destId="{E5883D3D-B48D-42E3-AA81-A7897FD7FA99}" srcOrd="2" destOrd="0" parTransId="{9884230E-9D24-4AD8-BB5C-3359EACE910D}" sibTransId="{A14A0273-DE08-48AA-B19F-56DDCD8A70C7}"/>
    <dgm:cxn modelId="{D83131AB-40FA-42EB-8BA4-9F5903F590A4}" srcId="{38029D75-784D-4256-B218-29E68D9A1EDA}" destId="{574C01F5-6AAD-4884-8F62-65E40A9DD156}" srcOrd="0" destOrd="0" parTransId="{045EA252-2797-4332-84C6-916CAEC58DEF}" sibTransId="{7F6EF31C-CFE6-4AF2-8B77-81B8D578FBE9}"/>
    <dgm:cxn modelId="{4A35C3AE-4C1C-43E8-AD9C-6B48314CB324}" type="presOf" srcId="{94689938-143D-4A7C-8989-448222CB54A8}" destId="{B724B4CF-8849-49B6-AFBF-9EFB63A5BAC9}" srcOrd="0" destOrd="0" presId="urn:microsoft.com/office/officeart/2005/8/layout/chevron2"/>
    <dgm:cxn modelId="{CD9C21B3-FE87-45D3-B807-791D78EAF5DD}" srcId="{E5883D3D-B48D-42E3-AA81-A7897FD7FA99}" destId="{9E607B77-D1AF-4576-8467-7FAB418F3F95}" srcOrd="0" destOrd="0" parTransId="{432CBA78-429B-4D31-95B9-8FABFFD40E83}" sibTransId="{0FE5C9CE-2A2B-42B3-953B-74D34E36C866}"/>
    <dgm:cxn modelId="{1667F7B5-6D2F-4729-9CD0-21D9F5DD3014}" type="presOf" srcId="{FB93D18D-692C-4C5B-AE99-EC70764D6CAD}" destId="{D8988101-119F-4CA0-BA6D-2C92F52BF5DF}" srcOrd="0" destOrd="0" presId="urn:microsoft.com/office/officeart/2005/8/layout/chevron2"/>
    <dgm:cxn modelId="{90ED32BD-0386-4431-8B88-BCBC4C0C3639}" type="presOf" srcId="{7548149D-44BE-4B49-AE11-C9E6EA8D85DE}" destId="{2711F0AE-552C-4558-B481-B023108151B0}" srcOrd="0" destOrd="0" presId="urn:microsoft.com/office/officeart/2005/8/layout/chevron2"/>
    <dgm:cxn modelId="{FBE988C5-89CE-4C71-9D03-52A0108C2E56}" type="presOf" srcId="{8D66EBF0-E780-4B0A-8A8D-C4219E904840}" destId="{EFDF5E85-0222-4532-9C03-3F41095A4164}" srcOrd="0" destOrd="0" presId="urn:microsoft.com/office/officeart/2005/8/layout/chevron2"/>
    <dgm:cxn modelId="{C2EA3FEE-AE28-41B2-B7B8-9D5C0D34BA95}" srcId="{7548149D-44BE-4B49-AE11-C9E6EA8D85DE}" destId="{536CCDFC-A4C6-4824-A6D3-818B6AE1570F}" srcOrd="0" destOrd="0" parTransId="{AB3E8707-E3EE-408A-8C71-94A89CA873BB}" sibTransId="{377E0660-5E6F-4CF1-B475-02CDFACEEC20}"/>
    <dgm:cxn modelId="{51257FEA-DECD-4F81-BB47-BFB45017F2C0}" type="presParOf" srcId="{EFDF5E85-0222-4532-9C03-3F41095A4164}" destId="{B36ABA9D-FB6A-4FCD-985A-B72BE84E92D2}" srcOrd="0" destOrd="0" presId="urn:microsoft.com/office/officeart/2005/8/layout/chevron2"/>
    <dgm:cxn modelId="{02B83C34-B1BA-4AAE-BCC7-D3DF2C177D73}" type="presParOf" srcId="{B36ABA9D-FB6A-4FCD-985A-B72BE84E92D2}" destId="{98E54E2D-D6B2-4B14-B927-CD21E2EB5621}" srcOrd="0" destOrd="0" presId="urn:microsoft.com/office/officeart/2005/8/layout/chevron2"/>
    <dgm:cxn modelId="{6BF1EA23-9144-490D-BEBE-D49F4AD0FB04}" type="presParOf" srcId="{B36ABA9D-FB6A-4FCD-985A-B72BE84E92D2}" destId="{E84705B0-4177-42B5-B992-E4E7CC9335DF}" srcOrd="1" destOrd="0" presId="urn:microsoft.com/office/officeart/2005/8/layout/chevron2"/>
    <dgm:cxn modelId="{7B92086D-7FA3-4357-BC97-A83A2C93E6E6}" type="presParOf" srcId="{EFDF5E85-0222-4532-9C03-3F41095A4164}" destId="{FFC518F5-C9FE-4468-960B-8316D45F29BF}" srcOrd="1" destOrd="0" presId="urn:microsoft.com/office/officeart/2005/8/layout/chevron2"/>
    <dgm:cxn modelId="{179B5186-372F-468E-850B-AC0A6479D67D}" type="presParOf" srcId="{EFDF5E85-0222-4532-9C03-3F41095A4164}" destId="{DC2314D7-D9AD-41C4-A0FC-5402615361F2}" srcOrd="2" destOrd="0" presId="urn:microsoft.com/office/officeart/2005/8/layout/chevron2"/>
    <dgm:cxn modelId="{9B407CD4-836C-499B-AAEE-A20D27C23EC7}" type="presParOf" srcId="{DC2314D7-D9AD-41C4-A0FC-5402615361F2}" destId="{B724B4CF-8849-49B6-AFBF-9EFB63A5BAC9}" srcOrd="0" destOrd="0" presId="urn:microsoft.com/office/officeart/2005/8/layout/chevron2"/>
    <dgm:cxn modelId="{4BB74AAD-3EBB-4FF1-A716-E9BE502D67FF}" type="presParOf" srcId="{DC2314D7-D9AD-41C4-A0FC-5402615361F2}" destId="{D8988101-119F-4CA0-BA6D-2C92F52BF5DF}" srcOrd="1" destOrd="0" presId="urn:microsoft.com/office/officeart/2005/8/layout/chevron2"/>
    <dgm:cxn modelId="{F2F47C74-2858-4265-9D72-ADACB27899F9}" type="presParOf" srcId="{EFDF5E85-0222-4532-9C03-3F41095A4164}" destId="{C5547B92-7026-40F5-95B3-81A51199FA8C}" srcOrd="3" destOrd="0" presId="urn:microsoft.com/office/officeart/2005/8/layout/chevron2"/>
    <dgm:cxn modelId="{F18843E7-BAFA-45D9-BDAE-AA2CEE0B4C01}" type="presParOf" srcId="{EFDF5E85-0222-4532-9C03-3F41095A4164}" destId="{13BAD26A-AFE9-432A-8F32-8E2CA1ED3CCD}" srcOrd="4" destOrd="0" presId="urn:microsoft.com/office/officeart/2005/8/layout/chevron2"/>
    <dgm:cxn modelId="{84906DEE-21E8-4A94-9E2A-C4D90A23D63E}" type="presParOf" srcId="{13BAD26A-AFE9-432A-8F32-8E2CA1ED3CCD}" destId="{CD915B7A-8BDC-4DC1-A40D-34937B1261F6}" srcOrd="0" destOrd="0" presId="urn:microsoft.com/office/officeart/2005/8/layout/chevron2"/>
    <dgm:cxn modelId="{8C1D92C1-5B11-4423-B7B7-34EFFFCFC4E6}" type="presParOf" srcId="{13BAD26A-AFE9-432A-8F32-8E2CA1ED3CCD}" destId="{29F29E2E-4FA3-4B0D-8BF3-31362D6AA236}" srcOrd="1" destOrd="0" presId="urn:microsoft.com/office/officeart/2005/8/layout/chevron2"/>
    <dgm:cxn modelId="{02408C24-5B22-46EE-A849-1F6B004FBF82}" type="presParOf" srcId="{EFDF5E85-0222-4532-9C03-3F41095A4164}" destId="{4AFB9541-9F8E-4AE6-8C86-20BE7B4C7A7B}" srcOrd="5" destOrd="0" presId="urn:microsoft.com/office/officeart/2005/8/layout/chevron2"/>
    <dgm:cxn modelId="{E37F964E-513B-4A2A-86BF-3CFBDFC22B88}" type="presParOf" srcId="{EFDF5E85-0222-4532-9C03-3F41095A4164}" destId="{27A4553D-60A2-4E55-B3E0-C057215F47BA}" srcOrd="6" destOrd="0" presId="urn:microsoft.com/office/officeart/2005/8/layout/chevron2"/>
    <dgm:cxn modelId="{5CE5DA89-41A7-47B5-8277-C12DCD0AB485}" type="presParOf" srcId="{27A4553D-60A2-4E55-B3E0-C057215F47BA}" destId="{2B4726B4-85C1-426E-BBD5-1F070B5E7FDD}" srcOrd="0" destOrd="0" presId="urn:microsoft.com/office/officeart/2005/8/layout/chevron2"/>
    <dgm:cxn modelId="{68E07851-E557-4193-B094-29A7F8FD0E75}" type="presParOf" srcId="{27A4553D-60A2-4E55-B3E0-C057215F47BA}" destId="{5F354E11-2C4D-47D4-B706-9F255B24353F}" srcOrd="1" destOrd="0" presId="urn:microsoft.com/office/officeart/2005/8/layout/chevron2"/>
    <dgm:cxn modelId="{C4DFA95D-723D-45C6-811D-B85E1B14805A}" type="presParOf" srcId="{EFDF5E85-0222-4532-9C03-3F41095A4164}" destId="{71D53811-1761-400D-B159-580E465D8F10}" srcOrd="7" destOrd="0" presId="urn:microsoft.com/office/officeart/2005/8/layout/chevron2"/>
    <dgm:cxn modelId="{AB20BD62-CAF0-4ECC-BBCB-B5E34E408607}" type="presParOf" srcId="{EFDF5E85-0222-4532-9C03-3F41095A4164}" destId="{2DED93F4-40ED-4625-AFB4-3DF0B3135EFA}" srcOrd="8" destOrd="0" presId="urn:microsoft.com/office/officeart/2005/8/layout/chevron2"/>
    <dgm:cxn modelId="{8096D296-1C72-4B02-A3A6-55DEC23BE5DF}" type="presParOf" srcId="{2DED93F4-40ED-4625-AFB4-3DF0B3135EFA}" destId="{2711F0AE-552C-4558-B481-B023108151B0}" srcOrd="0" destOrd="0" presId="urn:microsoft.com/office/officeart/2005/8/layout/chevron2"/>
    <dgm:cxn modelId="{00E2BDFD-C3EF-4E51-9DDD-040EF55F5330}" type="presParOf" srcId="{2DED93F4-40ED-4625-AFB4-3DF0B3135EFA}" destId="{62821BE6-C8AF-4232-9F14-12C29CBFC6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6EBF0-E780-4B0A-8A8D-C4219E904840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4C01F5-6AAD-4884-8F62-65E40A9DD156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Obtain a minimum of three (3) price proposals</a:t>
          </a:r>
          <a:endParaRPr lang="en-US" sz="1800" dirty="0">
            <a:solidFill>
              <a:srgbClr val="646569"/>
            </a:solidFill>
          </a:endParaRPr>
        </a:p>
      </dgm:t>
    </dgm:pt>
    <dgm:pt modelId="{045EA252-2797-4332-84C6-916CAEC58DEF}" type="parTrans" cxnId="{D83131AB-40FA-42EB-8BA4-9F5903F590A4}">
      <dgm:prSet/>
      <dgm:spPr/>
      <dgm:t>
        <a:bodyPr/>
        <a:lstStyle/>
        <a:p>
          <a:endParaRPr lang="en-US"/>
        </a:p>
      </dgm:t>
    </dgm:pt>
    <dgm:pt modelId="{7F6EF31C-CFE6-4AF2-8B77-81B8D578FBE9}" type="sibTrans" cxnId="{D83131AB-40FA-42EB-8BA4-9F5903F590A4}">
      <dgm:prSet/>
      <dgm:spPr/>
      <dgm:t>
        <a:bodyPr/>
        <a:lstStyle/>
        <a:p>
          <a:endParaRPr lang="en-US"/>
        </a:p>
      </dgm:t>
    </dgm:pt>
    <dgm:pt modelId="{FB93D18D-692C-4C5B-AE99-EC70764D6CAD}">
      <dgm:prSet custT="1"/>
      <dgm:spPr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10795" tIns="10795" rIns="10795" bIns="10795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17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97761EE0-4B3C-4299-9DC2-6F4FE13D46A7}" type="parTrans" cxnId="{F371460C-C3AB-44D9-886D-3A715381B7E9}">
      <dgm:prSet/>
      <dgm:spPr/>
      <dgm:t>
        <a:bodyPr/>
        <a:lstStyle/>
        <a:p>
          <a:endParaRPr lang="en-US"/>
        </a:p>
      </dgm:t>
    </dgm:pt>
    <dgm:pt modelId="{41CD8B5B-EC35-401D-AFDE-871D5B82C91E}" type="sibTrans" cxnId="{F371460C-C3AB-44D9-886D-3A715381B7E9}">
      <dgm:prSet/>
      <dgm:spPr/>
      <dgm:t>
        <a:bodyPr/>
        <a:lstStyle/>
        <a:p>
          <a:endParaRPr lang="en-US"/>
        </a:p>
      </dgm:t>
    </dgm:pt>
    <dgm:pt modelId="{08F6EFE7-83C3-4FD4-ACB1-8FB1C9B15F6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Base term: two (2) years</a:t>
          </a:r>
          <a:endParaRPr lang="en-US" sz="1800" dirty="0">
            <a:solidFill>
              <a:srgbClr val="646569"/>
            </a:solidFill>
          </a:endParaRPr>
        </a:p>
      </dgm:t>
    </dgm:pt>
    <dgm:pt modelId="{977D6968-5758-436D-B4D2-AEFD6E624AA2}" type="parTrans" cxnId="{E7B6B55A-B440-4F0B-9BEC-802A0E5BADEF}">
      <dgm:prSet/>
      <dgm:spPr/>
      <dgm:t>
        <a:bodyPr/>
        <a:lstStyle/>
        <a:p>
          <a:endParaRPr lang="en-US"/>
        </a:p>
      </dgm:t>
    </dgm:pt>
    <dgm:pt modelId="{A3AF8609-5DCF-48E3-89CA-72DA25BD4E1E}" type="sibTrans" cxnId="{E7B6B55A-B440-4F0B-9BEC-802A0E5BADEF}">
      <dgm:prSet/>
      <dgm:spPr/>
      <dgm:t>
        <a:bodyPr/>
        <a:lstStyle/>
        <a:p>
          <a:endParaRPr lang="en-US"/>
        </a:p>
      </dgm:t>
    </dgm:pt>
    <dgm:pt modelId="{FD6FA0DC-8A84-4322-B492-B0D185FCA0A5}">
      <dgm:prSet phldrT="[Text]" custT="1"/>
      <dgm:spPr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10795" tIns="10795" rIns="10795" bIns="10795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17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72B5B16-5E44-4FD1-A58B-8CF2E8D7A3F8}" type="parTrans" cxnId="{49A29E82-6743-4CCC-99C4-0DE2C9045FFB}">
      <dgm:prSet/>
      <dgm:spPr/>
      <dgm:t>
        <a:bodyPr/>
        <a:lstStyle/>
        <a:p>
          <a:endParaRPr lang="en-US"/>
        </a:p>
      </dgm:t>
    </dgm:pt>
    <dgm:pt modelId="{9A835391-D44A-4EB3-85ED-01A2A0DF2AC5}" type="sibTrans" cxnId="{49A29E82-6743-4CCC-99C4-0DE2C9045FFB}">
      <dgm:prSet/>
      <dgm:spPr/>
      <dgm:t>
        <a:bodyPr/>
        <a:lstStyle/>
        <a:p>
          <a:endParaRPr lang="en-US"/>
        </a:p>
      </dgm:t>
    </dgm:pt>
    <dgm:pt modelId="{9E607B77-D1AF-4576-8467-7FAB418F3F95}">
      <dgm:prSet phldrT="[Text]"/>
      <dgm:spPr/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endParaRPr lang="en-US" dirty="0"/>
        </a:p>
      </dgm:t>
    </dgm:pt>
    <dgm:pt modelId="{432CBA78-429B-4D31-95B9-8FABFFD40E83}" type="parTrans" cxnId="{CD9C21B3-FE87-45D3-B807-791D78EAF5DD}">
      <dgm:prSet/>
      <dgm:spPr/>
      <dgm:t>
        <a:bodyPr/>
        <a:lstStyle/>
        <a:p>
          <a:endParaRPr lang="en-US"/>
        </a:p>
      </dgm:t>
    </dgm:pt>
    <dgm:pt modelId="{0FE5C9CE-2A2B-42B3-953B-74D34E36C866}" type="sibTrans" cxnId="{CD9C21B3-FE87-45D3-B807-791D78EAF5DD}">
      <dgm:prSet/>
      <dgm:spPr/>
      <dgm:t>
        <a:bodyPr/>
        <a:lstStyle/>
        <a:p>
          <a:endParaRPr lang="en-US"/>
        </a:p>
      </dgm:t>
    </dgm:pt>
    <dgm:pt modelId="{F738BC98-1003-443E-902F-3EB7643576EF}">
      <dgm:prSet phldrT="[Text]"/>
      <dgm:spPr/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endParaRPr lang="en-US" dirty="0"/>
        </a:p>
      </dgm:t>
    </dgm:pt>
    <dgm:pt modelId="{EAD30F68-F762-46CB-BE24-E62C189E74B7}" type="parTrans" cxnId="{E4F90436-2E1B-4E6B-B14D-A6AEAE387E4C}">
      <dgm:prSet/>
      <dgm:spPr/>
      <dgm:t>
        <a:bodyPr/>
        <a:lstStyle/>
        <a:p>
          <a:endParaRPr lang="en-US"/>
        </a:p>
      </dgm:t>
    </dgm:pt>
    <dgm:pt modelId="{334F5599-43CC-424F-958F-9557E2E229A9}" type="sibTrans" cxnId="{E4F90436-2E1B-4E6B-B14D-A6AEAE387E4C}">
      <dgm:prSet/>
      <dgm:spPr/>
      <dgm:t>
        <a:bodyPr/>
        <a:lstStyle/>
        <a:p>
          <a:endParaRPr lang="en-US"/>
        </a:p>
      </dgm:t>
    </dgm:pt>
    <dgm:pt modelId="{D55130FB-6447-4895-B7E3-10262001080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Written approval is required before self-performing any work</a:t>
          </a:r>
        </a:p>
      </dgm:t>
    </dgm:pt>
    <dgm:pt modelId="{8D7E10C6-6048-4B1A-A3C8-3171754A008D}" type="sibTrans" cxnId="{F9C3666A-AA2C-4922-BB35-8C9B4EF5B91F}">
      <dgm:prSet/>
      <dgm:spPr/>
      <dgm:t>
        <a:bodyPr/>
        <a:lstStyle/>
        <a:p>
          <a:endParaRPr lang="en-US"/>
        </a:p>
      </dgm:t>
    </dgm:pt>
    <dgm:pt modelId="{6FFDEC50-94FB-4E5E-88A8-697B09CAEC5D}" type="parTrans" cxnId="{F9C3666A-AA2C-4922-BB35-8C9B4EF5B91F}">
      <dgm:prSet/>
      <dgm:spPr/>
      <dgm:t>
        <a:bodyPr/>
        <a:lstStyle/>
        <a:p>
          <a:endParaRPr lang="en-US"/>
        </a:p>
      </dgm:t>
    </dgm:pt>
    <dgm:pt modelId="{2707940E-A610-42E4-882C-1FCF1A40936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u="none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All work must be subcontracted </a:t>
          </a:r>
          <a:r>
            <a:rPr lang="en-US" sz="1800" u="sng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unless otherwise approved by DASNY</a:t>
          </a:r>
        </a:p>
      </dgm:t>
    </dgm:pt>
    <dgm:pt modelId="{D3CC6DC0-4671-44EB-95B0-59BB3BFEC059}" type="parTrans" cxnId="{EF8D7BF5-B09F-494B-9784-E6A078C913AA}">
      <dgm:prSet/>
      <dgm:spPr/>
      <dgm:t>
        <a:bodyPr/>
        <a:lstStyle/>
        <a:p>
          <a:endParaRPr lang="en-US"/>
        </a:p>
      </dgm:t>
    </dgm:pt>
    <dgm:pt modelId="{785FAB2D-7CE2-4BF2-879B-337E5776D830}" type="sibTrans" cxnId="{EF8D7BF5-B09F-494B-9784-E6A078C913AA}">
      <dgm:prSet/>
      <dgm:spPr/>
      <dgm:t>
        <a:bodyPr/>
        <a:lstStyle/>
        <a:p>
          <a:endParaRPr lang="en-US"/>
        </a:p>
      </dgm:t>
    </dgm:pt>
    <dgm:pt modelId="{DBC8F3EF-6653-47AD-B9E1-C7CCF5FC358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One (1 )Option, and the term is two (2) years</a:t>
          </a:r>
          <a:endParaRPr lang="en-US" sz="1800" dirty="0">
            <a:solidFill>
              <a:srgbClr val="646569"/>
            </a:solidFill>
          </a:endParaRPr>
        </a:p>
      </dgm:t>
    </dgm:pt>
    <dgm:pt modelId="{4BF902D9-D821-45D2-A8CE-41517227F65E}" type="parTrans" cxnId="{64EC918B-85DA-4C4C-AF99-688AC6E61F56}">
      <dgm:prSet/>
      <dgm:spPr/>
      <dgm:t>
        <a:bodyPr/>
        <a:lstStyle/>
        <a:p>
          <a:endParaRPr lang="en-US"/>
        </a:p>
      </dgm:t>
    </dgm:pt>
    <dgm:pt modelId="{4C494DF7-9E17-43B6-A534-70626B7A9B13}" type="sibTrans" cxnId="{64EC918B-85DA-4C4C-AF99-688AC6E61F56}">
      <dgm:prSet/>
      <dgm:spPr/>
      <dgm:t>
        <a:bodyPr/>
        <a:lstStyle/>
        <a:p>
          <a:endParaRPr lang="en-US"/>
        </a:p>
      </dgm:t>
    </dgm:pt>
    <dgm:pt modelId="{EFDF5E85-0222-4532-9C03-3F41095A4164}" type="pres">
      <dgm:prSet presAssocID="{8D66EBF0-E780-4B0A-8A8D-C4219E904840}" presName="linearFlow" presStyleCnt="0">
        <dgm:presLayoutVars>
          <dgm:dir/>
          <dgm:animLvl val="lvl"/>
          <dgm:resizeHandles val="exact"/>
        </dgm:presLayoutVars>
      </dgm:prSet>
      <dgm:spPr/>
    </dgm:pt>
    <dgm:pt modelId="{B36ABA9D-FB6A-4FCD-985A-B72BE84E92D2}" type="pres">
      <dgm:prSet presAssocID="{FD6FA0DC-8A84-4322-B492-B0D185FCA0A5}" presName="composite" presStyleCnt="0"/>
      <dgm:spPr/>
    </dgm:pt>
    <dgm:pt modelId="{98E54E2D-D6B2-4B14-B927-CD21E2EB5621}" type="pres">
      <dgm:prSet presAssocID="{FD6FA0DC-8A84-4322-B492-B0D185FCA0A5}" presName="parentText" presStyleLbl="alignNode1" presStyleIdx="0" presStyleCnt="4">
        <dgm:presLayoutVars>
          <dgm:chMax val="1"/>
          <dgm:bulletEnabled val="1"/>
        </dgm:presLayoutVars>
      </dgm:prSet>
      <dgm:spPr>
        <a:xfrm rot="5400000">
          <a:off x="-136177" y="137878"/>
          <a:ext cx="907851" cy="635496"/>
        </a:xfrm>
        <a:prstGeom prst="chevron">
          <a:avLst/>
        </a:prstGeom>
      </dgm:spPr>
    </dgm:pt>
    <dgm:pt modelId="{E84705B0-4177-42B5-B992-E4E7CC9335DF}" type="pres">
      <dgm:prSet presAssocID="{FD6FA0DC-8A84-4322-B492-B0D185FCA0A5}" presName="descendantText" presStyleLbl="alignAcc1" presStyleIdx="0" presStyleCnt="4">
        <dgm:presLayoutVars>
          <dgm:bulletEnabled val="1"/>
        </dgm:presLayoutVars>
      </dgm:prSet>
      <dgm:spPr/>
    </dgm:pt>
    <dgm:pt modelId="{FFC518F5-C9FE-4468-960B-8316D45F29BF}" type="pres">
      <dgm:prSet presAssocID="{9A835391-D44A-4EB3-85ED-01A2A0DF2AC5}" presName="sp" presStyleCnt="0"/>
      <dgm:spPr/>
    </dgm:pt>
    <dgm:pt modelId="{09180C7B-DCFD-4224-BD5A-12DA7A82DA7E}" type="pres">
      <dgm:prSet presAssocID="{FB93D18D-692C-4C5B-AE99-EC70764D6CAD}" presName="composite" presStyleCnt="0"/>
      <dgm:spPr/>
    </dgm:pt>
    <dgm:pt modelId="{657FF009-AE2A-4750-96E9-BAF020D767E5}" type="pres">
      <dgm:prSet presAssocID="{FB93D18D-692C-4C5B-AE99-EC70764D6CAD}" presName="parentText" presStyleLbl="alignNode1" presStyleIdx="1" presStyleCnt="4">
        <dgm:presLayoutVars>
          <dgm:chMax val="1"/>
          <dgm:bulletEnabled val="1"/>
        </dgm:presLayoutVars>
      </dgm:prSet>
      <dgm:spPr>
        <a:xfrm rot="5400000">
          <a:off x="-136177" y="926065"/>
          <a:ext cx="907851" cy="635496"/>
        </a:xfrm>
        <a:prstGeom prst="chevron">
          <a:avLst/>
        </a:prstGeom>
      </dgm:spPr>
    </dgm:pt>
    <dgm:pt modelId="{1BECF8D7-EC47-4745-B746-C1C43B45B1E2}" type="pres">
      <dgm:prSet presAssocID="{FB93D18D-692C-4C5B-AE99-EC70764D6CAD}" presName="descendantText" presStyleLbl="alignAcc1" presStyleIdx="1" presStyleCnt="4">
        <dgm:presLayoutVars>
          <dgm:bulletEnabled val="1"/>
        </dgm:presLayoutVars>
      </dgm:prSet>
      <dgm:spPr/>
    </dgm:pt>
    <dgm:pt modelId="{42DEC860-1966-4455-8F5E-96E9AF1BCE49}" type="pres">
      <dgm:prSet presAssocID="{41CD8B5B-EC35-401D-AFDE-871D5B82C91E}" presName="sp" presStyleCnt="0"/>
      <dgm:spPr/>
    </dgm:pt>
    <dgm:pt modelId="{F9C0CA3F-5DEC-493C-9293-39B596A2EFF9}" type="pres">
      <dgm:prSet presAssocID="{9E607B77-D1AF-4576-8467-7FAB418F3F95}" presName="composite" presStyleCnt="0"/>
      <dgm:spPr/>
    </dgm:pt>
    <dgm:pt modelId="{9F9F7038-3902-4226-8CF3-CC062AF5AD31}" type="pres">
      <dgm:prSet presAssocID="{9E607B77-D1AF-4576-8467-7FAB418F3F9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9E2F49B-CC5C-4A85-A80E-259536CD3BC1}" type="pres">
      <dgm:prSet presAssocID="{9E607B77-D1AF-4576-8467-7FAB418F3F95}" presName="descendantText" presStyleLbl="alignAcc1" presStyleIdx="2" presStyleCnt="4">
        <dgm:presLayoutVars>
          <dgm:bulletEnabled val="1"/>
        </dgm:presLayoutVars>
      </dgm:prSet>
      <dgm:spPr/>
    </dgm:pt>
    <dgm:pt modelId="{C8A5B70D-24AB-4C7B-A947-437A1D580B40}" type="pres">
      <dgm:prSet presAssocID="{0FE5C9CE-2A2B-42B3-953B-74D34E36C866}" presName="sp" presStyleCnt="0"/>
      <dgm:spPr/>
    </dgm:pt>
    <dgm:pt modelId="{C258BBC6-A031-4477-A6E5-C363F11E35FC}" type="pres">
      <dgm:prSet presAssocID="{F738BC98-1003-443E-902F-3EB7643576EF}" presName="composite" presStyleCnt="0"/>
      <dgm:spPr/>
    </dgm:pt>
    <dgm:pt modelId="{D2B04A43-5BDD-408F-84CD-B076AC34EFDE}" type="pres">
      <dgm:prSet presAssocID="{F738BC98-1003-443E-902F-3EB7643576E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279BBF8-9BAE-4966-9FF5-B6825EF3EA08}" type="pres">
      <dgm:prSet presAssocID="{F738BC98-1003-443E-902F-3EB7643576E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371460C-C3AB-44D9-886D-3A715381B7E9}" srcId="{8D66EBF0-E780-4B0A-8A8D-C4219E904840}" destId="{FB93D18D-692C-4C5B-AE99-EC70764D6CAD}" srcOrd="1" destOrd="0" parTransId="{97761EE0-4B3C-4299-9DC2-6F4FE13D46A7}" sibTransId="{41CD8B5B-EC35-401D-AFDE-871D5B82C91E}"/>
    <dgm:cxn modelId="{D6EDCC0E-A1D2-4D1C-B904-FBED9DB86846}" type="presOf" srcId="{DBC8F3EF-6653-47AD-B9E1-C7CCF5FC3580}" destId="{A279BBF8-9BAE-4966-9FF5-B6825EF3EA08}" srcOrd="0" destOrd="1" presId="urn:microsoft.com/office/officeart/2005/8/layout/chevron2"/>
    <dgm:cxn modelId="{D6AC3D0F-16B2-489F-968A-77E44D363124}" type="presOf" srcId="{F738BC98-1003-443E-902F-3EB7643576EF}" destId="{D2B04A43-5BDD-408F-84CD-B076AC34EFDE}" srcOrd="0" destOrd="0" presId="urn:microsoft.com/office/officeart/2005/8/layout/chevron2"/>
    <dgm:cxn modelId="{E4F90436-2E1B-4E6B-B14D-A6AEAE387E4C}" srcId="{8D66EBF0-E780-4B0A-8A8D-C4219E904840}" destId="{F738BC98-1003-443E-902F-3EB7643576EF}" srcOrd="3" destOrd="0" parTransId="{EAD30F68-F762-46CB-BE24-E62C189E74B7}" sibTransId="{334F5599-43CC-424F-958F-9557E2E229A9}"/>
    <dgm:cxn modelId="{94D7A03B-E9FD-49FD-A58F-E3DD4031E208}" type="presOf" srcId="{2707940E-A610-42E4-882C-1FCF1A40936D}" destId="{E84705B0-4177-42B5-B992-E4E7CC9335DF}" srcOrd="0" destOrd="0" presId="urn:microsoft.com/office/officeart/2005/8/layout/chevron2"/>
    <dgm:cxn modelId="{F9C3666A-AA2C-4922-BB35-8C9B4EF5B91F}" srcId="{FB93D18D-692C-4C5B-AE99-EC70764D6CAD}" destId="{D55130FB-6447-4895-B7E3-10262001080A}" srcOrd="0" destOrd="0" parTransId="{6FFDEC50-94FB-4E5E-88A8-697B09CAEC5D}" sibTransId="{8D7E10C6-6048-4B1A-A3C8-3171754A008D}"/>
    <dgm:cxn modelId="{46F43375-0503-4628-BD7A-2B4DBB43CA56}" type="presOf" srcId="{D55130FB-6447-4895-B7E3-10262001080A}" destId="{1BECF8D7-EC47-4745-B746-C1C43B45B1E2}" srcOrd="0" destOrd="0" presId="urn:microsoft.com/office/officeart/2005/8/layout/chevron2"/>
    <dgm:cxn modelId="{904B8C55-3551-47FE-8CFE-0880B7BEEC9D}" type="presOf" srcId="{9E607B77-D1AF-4576-8467-7FAB418F3F95}" destId="{9F9F7038-3902-4226-8CF3-CC062AF5AD31}" srcOrd="0" destOrd="0" presId="urn:microsoft.com/office/officeart/2005/8/layout/chevron2"/>
    <dgm:cxn modelId="{2696605A-2384-43D3-BC68-E27C390BADC4}" type="presOf" srcId="{08F6EFE7-83C3-4FD4-ACB1-8FB1C9B15F69}" destId="{A279BBF8-9BAE-4966-9FF5-B6825EF3EA08}" srcOrd="0" destOrd="0" presId="urn:microsoft.com/office/officeart/2005/8/layout/chevron2"/>
    <dgm:cxn modelId="{E7B6B55A-B440-4F0B-9BEC-802A0E5BADEF}" srcId="{F738BC98-1003-443E-902F-3EB7643576EF}" destId="{08F6EFE7-83C3-4FD4-ACB1-8FB1C9B15F69}" srcOrd="0" destOrd="0" parTransId="{977D6968-5758-436D-B4D2-AEFD6E624AA2}" sibTransId="{A3AF8609-5DCF-48E3-89CA-72DA25BD4E1E}"/>
    <dgm:cxn modelId="{49A29E82-6743-4CCC-99C4-0DE2C9045FFB}" srcId="{8D66EBF0-E780-4B0A-8A8D-C4219E904840}" destId="{FD6FA0DC-8A84-4322-B492-B0D185FCA0A5}" srcOrd="0" destOrd="0" parTransId="{F72B5B16-5E44-4FD1-A58B-8CF2E8D7A3F8}" sibTransId="{9A835391-D44A-4EB3-85ED-01A2A0DF2AC5}"/>
    <dgm:cxn modelId="{17876685-769C-4AAD-886F-E2FF7816F126}" type="presOf" srcId="{FD6FA0DC-8A84-4322-B492-B0D185FCA0A5}" destId="{98E54E2D-D6B2-4B14-B927-CD21E2EB5621}" srcOrd="0" destOrd="0" presId="urn:microsoft.com/office/officeart/2005/8/layout/chevron2"/>
    <dgm:cxn modelId="{64EC918B-85DA-4C4C-AF99-688AC6E61F56}" srcId="{F738BC98-1003-443E-902F-3EB7643576EF}" destId="{DBC8F3EF-6653-47AD-B9E1-C7CCF5FC3580}" srcOrd="1" destOrd="0" parTransId="{4BF902D9-D821-45D2-A8CE-41517227F65E}" sibTransId="{4C494DF7-9E17-43B6-A534-70626B7A9B13}"/>
    <dgm:cxn modelId="{82FA5998-E52C-47D2-AE57-4C2C25AD9556}" type="presOf" srcId="{FB93D18D-692C-4C5B-AE99-EC70764D6CAD}" destId="{657FF009-AE2A-4750-96E9-BAF020D767E5}" srcOrd="0" destOrd="0" presId="urn:microsoft.com/office/officeart/2005/8/layout/chevron2"/>
    <dgm:cxn modelId="{1ED205A8-83B3-4E5C-811E-F7C3DAFC62F0}" type="presOf" srcId="{574C01F5-6AAD-4884-8F62-65E40A9DD156}" destId="{D9E2F49B-CC5C-4A85-A80E-259536CD3BC1}" srcOrd="0" destOrd="0" presId="urn:microsoft.com/office/officeart/2005/8/layout/chevron2"/>
    <dgm:cxn modelId="{D83131AB-40FA-42EB-8BA4-9F5903F590A4}" srcId="{9E607B77-D1AF-4576-8467-7FAB418F3F95}" destId="{574C01F5-6AAD-4884-8F62-65E40A9DD156}" srcOrd="0" destOrd="0" parTransId="{045EA252-2797-4332-84C6-916CAEC58DEF}" sibTransId="{7F6EF31C-CFE6-4AF2-8B77-81B8D578FBE9}"/>
    <dgm:cxn modelId="{CD9C21B3-FE87-45D3-B807-791D78EAF5DD}" srcId="{8D66EBF0-E780-4B0A-8A8D-C4219E904840}" destId="{9E607B77-D1AF-4576-8467-7FAB418F3F95}" srcOrd="2" destOrd="0" parTransId="{432CBA78-429B-4D31-95B9-8FABFFD40E83}" sibTransId="{0FE5C9CE-2A2B-42B3-953B-74D34E36C866}"/>
    <dgm:cxn modelId="{FBE988C5-89CE-4C71-9D03-52A0108C2E56}" type="presOf" srcId="{8D66EBF0-E780-4B0A-8A8D-C4219E904840}" destId="{EFDF5E85-0222-4532-9C03-3F41095A4164}" srcOrd="0" destOrd="0" presId="urn:microsoft.com/office/officeart/2005/8/layout/chevron2"/>
    <dgm:cxn modelId="{EF8D7BF5-B09F-494B-9784-E6A078C913AA}" srcId="{FD6FA0DC-8A84-4322-B492-B0D185FCA0A5}" destId="{2707940E-A610-42E4-882C-1FCF1A40936D}" srcOrd="0" destOrd="0" parTransId="{D3CC6DC0-4671-44EB-95B0-59BB3BFEC059}" sibTransId="{785FAB2D-7CE2-4BF2-879B-337E5776D830}"/>
    <dgm:cxn modelId="{51257FEA-DECD-4F81-BB47-BFB45017F2C0}" type="presParOf" srcId="{EFDF5E85-0222-4532-9C03-3F41095A4164}" destId="{B36ABA9D-FB6A-4FCD-985A-B72BE84E92D2}" srcOrd="0" destOrd="0" presId="urn:microsoft.com/office/officeart/2005/8/layout/chevron2"/>
    <dgm:cxn modelId="{02B83C34-B1BA-4AAE-BCC7-D3DF2C177D73}" type="presParOf" srcId="{B36ABA9D-FB6A-4FCD-985A-B72BE84E92D2}" destId="{98E54E2D-D6B2-4B14-B927-CD21E2EB5621}" srcOrd="0" destOrd="0" presId="urn:microsoft.com/office/officeart/2005/8/layout/chevron2"/>
    <dgm:cxn modelId="{6BF1EA23-9144-490D-BEBE-D49F4AD0FB04}" type="presParOf" srcId="{B36ABA9D-FB6A-4FCD-985A-B72BE84E92D2}" destId="{E84705B0-4177-42B5-B992-E4E7CC9335DF}" srcOrd="1" destOrd="0" presId="urn:microsoft.com/office/officeart/2005/8/layout/chevron2"/>
    <dgm:cxn modelId="{7B92086D-7FA3-4357-BC97-A83A2C93E6E6}" type="presParOf" srcId="{EFDF5E85-0222-4532-9C03-3F41095A4164}" destId="{FFC518F5-C9FE-4468-960B-8316D45F29BF}" srcOrd="1" destOrd="0" presId="urn:microsoft.com/office/officeart/2005/8/layout/chevron2"/>
    <dgm:cxn modelId="{1E9F4FFE-5D23-4988-9AFC-CEDDDDA8E3B7}" type="presParOf" srcId="{EFDF5E85-0222-4532-9C03-3F41095A4164}" destId="{09180C7B-DCFD-4224-BD5A-12DA7A82DA7E}" srcOrd="2" destOrd="0" presId="urn:microsoft.com/office/officeart/2005/8/layout/chevron2"/>
    <dgm:cxn modelId="{CEB97A05-5082-4151-8F43-A0FFB389AA57}" type="presParOf" srcId="{09180C7B-DCFD-4224-BD5A-12DA7A82DA7E}" destId="{657FF009-AE2A-4750-96E9-BAF020D767E5}" srcOrd="0" destOrd="0" presId="urn:microsoft.com/office/officeart/2005/8/layout/chevron2"/>
    <dgm:cxn modelId="{7E22ACAC-9394-491B-8F06-907727C1F936}" type="presParOf" srcId="{09180C7B-DCFD-4224-BD5A-12DA7A82DA7E}" destId="{1BECF8D7-EC47-4745-B746-C1C43B45B1E2}" srcOrd="1" destOrd="0" presId="urn:microsoft.com/office/officeart/2005/8/layout/chevron2"/>
    <dgm:cxn modelId="{77FAC9C9-7D60-49EA-A5C9-30F620B86550}" type="presParOf" srcId="{EFDF5E85-0222-4532-9C03-3F41095A4164}" destId="{42DEC860-1966-4455-8F5E-96E9AF1BCE49}" srcOrd="3" destOrd="0" presId="urn:microsoft.com/office/officeart/2005/8/layout/chevron2"/>
    <dgm:cxn modelId="{975F6DFB-CDC9-4B1C-AD91-60D731B85352}" type="presParOf" srcId="{EFDF5E85-0222-4532-9C03-3F41095A4164}" destId="{F9C0CA3F-5DEC-493C-9293-39B596A2EFF9}" srcOrd="4" destOrd="0" presId="urn:microsoft.com/office/officeart/2005/8/layout/chevron2"/>
    <dgm:cxn modelId="{CD6592A2-725D-4B08-B32A-007B86276DCA}" type="presParOf" srcId="{F9C0CA3F-5DEC-493C-9293-39B596A2EFF9}" destId="{9F9F7038-3902-4226-8CF3-CC062AF5AD31}" srcOrd="0" destOrd="0" presId="urn:microsoft.com/office/officeart/2005/8/layout/chevron2"/>
    <dgm:cxn modelId="{2C5C13A9-CAA6-4657-9111-05B858F67AA0}" type="presParOf" srcId="{F9C0CA3F-5DEC-493C-9293-39B596A2EFF9}" destId="{D9E2F49B-CC5C-4A85-A80E-259536CD3BC1}" srcOrd="1" destOrd="0" presId="urn:microsoft.com/office/officeart/2005/8/layout/chevron2"/>
    <dgm:cxn modelId="{F86F8064-3668-4AE0-8477-3DA0E8EEA75D}" type="presParOf" srcId="{EFDF5E85-0222-4532-9C03-3F41095A4164}" destId="{C8A5B70D-24AB-4C7B-A947-437A1D580B40}" srcOrd="5" destOrd="0" presId="urn:microsoft.com/office/officeart/2005/8/layout/chevron2"/>
    <dgm:cxn modelId="{F7F4F2DC-2114-4CE0-9DCC-531BABEF69DD}" type="presParOf" srcId="{EFDF5E85-0222-4532-9C03-3F41095A4164}" destId="{C258BBC6-A031-4477-A6E5-C363F11E35FC}" srcOrd="6" destOrd="0" presId="urn:microsoft.com/office/officeart/2005/8/layout/chevron2"/>
    <dgm:cxn modelId="{DDE7792A-B86E-4905-9917-FDF86FD69B05}" type="presParOf" srcId="{C258BBC6-A031-4477-A6E5-C363F11E35FC}" destId="{D2B04A43-5BDD-408F-84CD-B076AC34EFDE}" srcOrd="0" destOrd="0" presId="urn:microsoft.com/office/officeart/2005/8/layout/chevron2"/>
    <dgm:cxn modelId="{347CAD5E-E7C3-4BAA-818A-9397F3A15B5C}" type="presParOf" srcId="{C258BBC6-A031-4477-A6E5-C363F11E35FC}" destId="{A279BBF8-9BAE-4966-9FF5-B6825EF3EA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6EBF0-E780-4B0A-8A8D-C4219E904840}" type="doc">
      <dgm:prSet loTypeId="urn:microsoft.com/office/officeart/2008/layout/VerticalAccent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F6EFE7-83C3-4FD4-ACB1-8FB1C9B15F69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Estimated Annual Contract Volume (EACV) = $150,000</a:t>
          </a:r>
          <a:endParaRPr lang="en-US" dirty="0">
            <a:solidFill>
              <a:srgbClr val="646569"/>
            </a:solidFill>
          </a:endParaRPr>
        </a:p>
      </dgm:t>
    </dgm:pt>
    <dgm:pt modelId="{977D6968-5758-436D-B4D2-AEFD6E624AA2}" type="parTrans" cxnId="{E7B6B55A-B440-4F0B-9BEC-802A0E5BADEF}">
      <dgm:prSet/>
      <dgm:spPr/>
      <dgm:t>
        <a:bodyPr/>
        <a:lstStyle/>
        <a:p>
          <a:endParaRPr lang="en-US"/>
        </a:p>
      </dgm:t>
    </dgm:pt>
    <dgm:pt modelId="{A3AF8609-5DCF-48E3-89CA-72DA25BD4E1E}" type="sibTrans" cxnId="{E7B6B55A-B440-4F0B-9BEC-802A0E5BADEF}">
      <dgm:prSet/>
      <dgm:spPr/>
      <dgm:t>
        <a:bodyPr/>
        <a:lstStyle/>
        <a:p>
          <a:endParaRPr lang="en-US"/>
        </a:p>
      </dgm:t>
    </dgm:pt>
    <dgm:pt modelId="{FD6FA0DC-8A84-4322-B492-B0D185FCA0A5}">
      <dgm:prSet phldrT="[Text]"/>
      <dgm:spPr/>
      <dgm:t>
        <a:bodyPr/>
        <a:lstStyle/>
        <a:p>
          <a:pPr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The Minimum Contract Value = $0</a:t>
          </a:r>
          <a:endParaRPr lang="en-US" dirty="0">
            <a:solidFill>
              <a:srgbClr val="646569"/>
            </a:solidFill>
          </a:endParaRPr>
        </a:p>
      </dgm:t>
    </dgm:pt>
    <dgm:pt modelId="{F72B5B16-5E44-4FD1-A58B-8CF2E8D7A3F8}" type="parTrans" cxnId="{49A29E82-6743-4CCC-99C4-0DE2C9045FFB}">
      <dgm:prSet/>
      <dgm:spPr/>
      <dgm:t>
        <a:bodyPr/>
        <a:lstStyle/>
        <a:p>
          <a:endParaRPr lang="en-US"/>
        </a:p>
      </dgm:t>
    </dgm:pt>
    <dgm:pt modelId="{9A835391-D44A-4EB3-85ED-01A2A0DF2AC5}" type="sibTrans" cxnId="{49A29E82-6743-4CCC-99C4-0DE2C9045FFB}">
      <dgm:prSet/>
      <dgm:spPr/>
      <dgm:t>
        <a:bodyPr/>
        <a:lstStyle/>
        <a:p>
          <a:endParaRPr lang="en-US"/>
        </a:p>
      </dgm:t>
    </dgm:pt>
    <dgm:pt modelId="{309DBE64-6619-4F8F-BEE8-91FA57DFF1C2}" type="pres">
      <dgm:prSet presAssocID="{8D66EBF0-E780-4B0A-8A8D-C4219E904840}" presName="Name0" presStyleCnt="0">
        <dgm:presLayoutVars>
          <dgm:chMax/>
          <dgm:chPref/>
          <dgm:dir/>
        </dgm:presLayoutVars>
      </dgm:prSet>
      <dgm:spPr/>
    </dgm:pt>
    <dgm:pt modelId="{20D3903D-AFCE-4E11-B8E5-9F84D622D2F9}" type="pres">
      <dgm:prSet presAssocID="{FD6FA0DC-8A84-4322-B492-B0D185FCA0A5}" presName="parenttextcomposite" presStyleCnt="0"/>
      <dgm:spPr/>
    </dgm:pt>
    <dgm:pt modelId="{AEF8F124-A380-4CDD-BF2B-3788F3AB3E1F}" type="pres">
      <dgm:prSet presAssocID="{FD6FA0DC-8A84-4322-B492-B0D185FCA0A5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FEF4D131-1B7B-4DFF-ABCF-C7411A311303}" type="pres">
      <dgm:prSet presAssocID="{FD6FA0DC-8A84-4322-B492-B0D185FCA0A5}" presName="parallelogramComposite" presStyleCnt="0"/>
      <dgm:spPr/>
    </dgm:pt>
    <dgm:pt modelId="{B2EB2462-2BF0-4338-AB59-E7F7DF18976A}" type="pres">
      <dgm:prSet presAssocID="{FD6FA0DC-8A84-4322-B492-B0D185FCA0A5}" presName="parallelogram1" presStyleLbl="alignNode1" presStyleIdx="0" presStyleCnt="14"/>
      <dgm:spPr/>
    </dgm:pt>
    <dgm:pt modelId="{9E1FE11D-6156-4635-8DF9-340F3653FB63}" type="pres">
      <dgm:prSet presAssocID="{FD6FA0DC-8A84-4322-B492-B0D185FCA0A5}" presName="parallelogram2" presStyleLbl="alignNode1" presStyleIdx="1" presStyleCnt="14"/>
      <dgm:spPr/>
    </dgm:pt>
    <dgm:pt modelId="{6E3A9DA0-84B9-4E61-A49A-916CC04B8F9D}" type="pres">
      <dgm:prSet presAssocID="{FD6FA0DC-8A84-4322-B492-B0D185FCA0A5}" presName="parallelogram3" presStyleLbl="alignNode1" presStyleIdx="2" presStyleCnt="14"/>
      <dgm:spPr/>
    </dgm:pt>
    <dgm:pt modelId="{A0958996-11A4-4231-A5DD-688441A2CD90}" type="pres">
      <dgm:prSet presAssocID="{FD6FA0DC-8A84-4322-B492-B0D185FCA0A5}" presName="parallelogram4" presStyleLbl="alignNode1" presStyleIdx="3" presStyleCnt="14"/>
      <dgm:spPr/>
    </dgm:pt>
    <dgm:pt modelId="{A0D726DE-5ABE-44D1-98B6-337748CA6C75}" type="pres">
      <dgm:prSet presAssocID="{FD6FA0DC-8A84-4322-B492-B0D185FCA0A5}" presName="parallelogram5" presStyleLbl="alignNode1" presStyleIdx="4" presStyleCnt="14"/>
      <dgm:spPr/>
    </dgm:pt>
    <dgm:pt modelId="{E92D8A5E-84B9-482F-B3FA-1F8549499AB2}" type="pres">
      <dgm:prSet presAssocID="{FD6FA0DC-8A84-4322-B492-B0D185FCA0A5}" presName="parallelogram6" presStyleLbl="alignNode1" presStyleIdx="5" presStyleCnt="14"/>
      <dgm:spPr/>
    </dgm:pt>
    <dgm:pt modelId="{72E98474-E432-40FB-9A0E-1AC66023ED13}" type="pres">
      <dgm:prSet presAssocID="{FD6FA0DC-8A84-4322-B492-B0D185FCA0A5}" presName="parallelogram7" presStyleLbl="alignNode1" presStyleIdx="6" presStyleCnt="14"/>
      <dgm:spPr/>
    </dgm:pt>
    <dgm:pt modelId="{EB923348-83E6-4552-BEB9-B3083155044F}" type="pres">
      <dgm:prSet presAssocID="{9A835391-D44A-4EB3-85ED-01A2A0DF2AC5}" presName="sibTrans" presStyleCnt="0"/>
      <dgm:spPr/>
    </dgm:pt>
    <dgm:pt modelId="{B8E7E261-FBF1-45C7-ADDB-8446AF1BAD38}" type="pres">
      <dgm:prSet presAssocID="{08F6EFE7-83C3-4FD4-ACB1-8FB1C9B15F69}" presName="parenttextcomposite" presStyleCnt="0"/>
      <dgm:spPr/>
    </dgm:pt>
    <dgm:pt modelId="{02B23A11-E6E0-4292-BCB4-D90F9B967035}" type="pres">
      <dgm:prSet presAssocID="{08F6EFE7-83C3-4FD4-ACB1-8FB1C9B15F69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6B3D35A7-D473-40CD-96E2-6E17D49D9DDC}" type="pres">
      <dgm:prSet presAssocID="{08F6EFE7-83C3-4FD4-ACB1-8FB1C9B15F69}" presName="parallelogramComposite" presStyleCnt="0"/>
      <dgm:spPr/>
    </dgm:pt>
    <dgm:pt modelId="{251C166D-2E3B-4A86-ABDB-0FE4B6B4E4F8}" type="pres">
      <dgm:prSet presAssocID="{08F6EFE7-83C3-4FD4-ACB1-8FB1C9B15F69}" presName="parallelogram1" presStyleLbl="alignNode1" presStyleIdx="7" presStyleCnt="14"/>
      <dgm:spPr/>
    </dgm:pt>
    <dgm:pt modelId="{5533CE07-E598-46EC-A743-50F446A86E6A}" type="pres">
      <dgm:prSet presAssocID="{08F6EFE7-83C3-4FD4-ACB1-8FB1C9B15F69}" presName="parallelogram2" presStyleLbl="alignNode1" presStyleIdx="8" presStyleCnt="14"/>
      <dgm:spPr/>
    </dgm:pt>
    <dgm:pt modelId="{722440BB-1222-4252-85A9-BB2E4E79047D}" type="pres">
      <dgm:prSet presAssocID="{08F6EFE7-83C3-4FD4-ACB1-8FB1C9B15F69}" presName="parallelogram3" presStyleLbl="alignNode1" presStyleIdx="9" presStyleCnt="14"/>
      <dgm:spPr/>
    </dgm:pt>
    <dgm:pt modelId="{371429AB-4529-4ED0-8637-A09529F0A021}" type="pres">
      <dgm:prSet presAssocID="{08F6EFE7-83C3-4FD4-ACB1-8FB1C9B15F69}" presName="parallelogram4" presStyleLbl="alignNode1" presStyleIdx="10" presStyleCnt="14"/>
      <dgm:spPr/>
    </dgm:pt>
    <dgm:pt modelId="{FDBE61A2-532C-438C-BA7D-C368B170CC66}" type="pres">
      <dgm:prSet presAssocID="{08F6EFE7-83C3-4FD4-ACB1-8FB1C9B15F69}" presName="parallelogram5" presStyleLbl="alignNode1" presStyleIdx="11" presStyleCnt="14"/>
      <dgm:spPr/>
    </dgm:pt>
    <dgm:pt modelId="{D384024A-99C2-4503-B07F-D0523FFDBCD7}" type="pres">
      <dgm:prSet presAssocID="{08F6EFE7-83C3-4FD4-ACB1-8FB1C9B15F69}" presName="parallelogram6" presStyleLbl="alignNode1" presStyleIdx="12" presStyleCnt="14"/>
      <dgm:spPr/>
    </dgm:pt>
    <dgm:pt modelId="{7CAD6BB8-1447-4240-978C-B48CCBD2E1FD}" type="pres">
      <dgm:prSet presAssocID="{08F6EFE7-83C3-4FD4-ACB1-8FB1C9B15F69}" presName="parallelogram7" presStyleLbl="alignNode1" presStyleIdx="13" presStyleCnt="14"/>
      <dgm:spPr/>
    </dgm:pt>
  </dgm:ptLst>
  <dgm:cxnLst>
    <dgm:cxn modelId="{4401EB1D-A742-4310-8B89-ECF4007E3A25}" type="presOf" srcId="{08F6EFE7-83C3-4FD4-ACB1-8FB1C9B15F69}" destId="{02B23A11-E6E0-4292-BCB4-D90F9B967035}" srcOrd="0" destOrd="0" presId="urn:microsoft.com/office/officeart/2008/layout/VerticalAccentList"/>
    <dgm:cxn modelId="{AAA96D20-7B4F-4F46-8A30-49B180227CC9}" type="presOf" srcId="{8D66EBF0-E780-4B0A-8A8D-C4219E904840}" destId="{309DBE64-6619-4F8F-BEE8-91FA57DFF1C2}" srcOrd="0" destOrd="0" presId="urn:microsoft.com/office/officeart/2008/layout/VerticalAccentList"/>
    <dgm:cxn modelId="{E7B6B55A-B440-4F0B-9BEC-802A0E5BADEF}" srcId="{8D66EBF0-E780-4B0A-8A8D-C4219E904840}" destId="{08F6EFE7-83C3-4FD4-ACB1-8FB1C9B15F69}" srcOrd="1" destOrd="0" parTransId="{977D6968-5758-436D-B4D2-AEFD6E624AA2}" sibTransId="{A3AF8609-5DCF-48E3-89CA-72DA25BD4E1E}"/>
    <dgm:cxn modelId="{49A29E82-6743-4CCC-99C4-0DE2C9045FFB}" srcId="{8D66EBF0-E780-4B0A-8A8D-C4219E904840}" destId="{FD6FA0DC-8A84-4322-B492-B0D185FCA0A5}" srcOrd="0" destOrd="0" parTransId="{F72B5B16-5E44-4FD1-A58B-8CF2E8D7A3F8}" sibTransId="{9A835391-D44A-4EB3-85ED-01A2A0DF2AC5}"/>
    <dgm:cxn modelId="{56698BBB-613D-44CB-B035-FA443C3C81BA}" type="presOf" srcId="{FD6FA0DC-8A84-4322-B492-B0D185FCA0A5}" destId="{AEF8F124-A380-4CDD-BF2B-3788F3AB3E1F}" srcOrd="0" destOrd="0" presId="urn:microsoft.com/office/officeart/2008/layout/VerticalAccentList"/>
    <dgm:cxn modelId="{55EDFEF1-CF1D-4BF9-AAA3-1A5CA510DDC3}" type="presParOf" srcId="{309DBE64-6619-4F8F-BEE8-91FA57DFF1C2}" destId="{20D3903D-AFCE-4E11-B8E5-9F84D622D2F9}" srcOrd="0" destOrd="0" presId="urn:microsoft.com/office/officeart/2008/layout/VerticalAccentList"/>
    <dgm:cxn modelId="{49D8F2E0-4C6C-4D02-859F-0559726B7F8F}" type="presParOf" srcId="{20D3903D-AFCE-4E11-B8E5-9F84D622D2F9}" destId="{AEF8F124-A380-4CDD-BF2B-3788F3AB3E1F}" srcOrd="0" destOrd="0" presId="urn:microsoft.com/office/officeart/2008/layout/VerticalAccentList"/>
    <dgm:cxn modelId="{53841EE9-B6D1-416A-B3EF-A31611E60C4B}" type="presParOf" srcId="{309DBE64-6619-4F8F-BEE8-91FA57DFF1C2}" destId="{FEF4D131-1B7B-4DFF-ABCF-C7411A311303}" srcOrd="1" destOrd="0" presId="urn:microsoft.com/office/officeart/2008/layout/VerticalAccentList"/>
    <dgm:cxn modelId="{9C698AC2-0DD2-441D-9107-7D1F3C79ED82}" type="presParOf" srcId="{FEF4D131-1B7B-4DFF-ABCF-C7411A311303}" destId="{B2EB2462-2BF0-4338-AB59-E7F7DF18976A}" srcOrd="0" destOrd="0" presId="urn:microsoft.com/office/officeart/2008/layout/VerticalAccentList"/>
    <dgm:cxn modelId="{255C65D2-BDE3-431A-83AA-1AAF41EA4AB0}" type="presParOf" srcId="{FEF4D131-1B7B-4DFF-ABCF-C7411A311303}" destId="{9E1FE11D-6156-4635-8DF9-340F3653FB63}" srcOrd="1" destOrd="0" presId="urn:microsoft.com/office/officeart/2008/layout/VerticalAccentList"/>
    <dgm:cxn modelId="{644EEF0E-2AB3-46B2-B1BB-399C1DC77189}" type="presParOf" srcId="{FEF4D131-1B7B-4DFF-ABCF-C7411A311303}" destId="{6E3A9DA0-84B9-4E61-A49A-916CC04B8F9D}" srcOrd="2" destOrd="0" presId="urn:microsoft.com/office/officeart/2008/layout/VerticalAccentList"/>
    <dgm:cxn modelId="{A416F561-5E09-4DB6-BB82-263B014B8CB0}" type="presParOf" srcId="{FEF4D131-1B7B-4DFF-ABCF-C7411A311303}" destId="{A0958996-11A4-4231-A5DD-688441A2CD90}" srcOrd="3" destOrd="0" presId="urn:microsoft.com/office/officeart/2008/layout/VerticalAccentList"/>
    <dgm:cxn modelId="{DD5BF6F8-A5E3-428E-97DC-BCC2B1866EB3}" type="presParOf" srcId="{FEF4D131-1B7B-4DFF-ABCF-C7411A311303}" destId="{A0D726DE-5ABE-44D1-98B6-337748CA6C75}" srcOrd="4" destOrd="0" presId="urn:microsoft.com/office/officeart/2008/layout/VerticalAccentList"/>
    <dgm:cxn modelId="{19B3912C-A624-4007-A64F-13417C6DEE96}" type="presParOf" srcId="{FEF4D131-1B7B-4DFF-ABCF-C7411A311303}" destId="{E92D8A5E-84B9-482F-B3FA-1F8549499AB2}" srcOrd="5" destOrd="0" presId="urn:microsoft.com/office/officeart/2008/layout/VerticalAccentList"/>
    <dgm:cxn modelId="{20BDC4DB-2B53-4B41-929C-094AD05E4784}" type="presParOf" srcId="{FEF4D131-1B7B-4DFF-ABCF-C7411A311303}" destId="{72E98474-E432-40FB-9A0E-1AC66023ED13}" srcOrd="6" destOrd="0" presId="urn:microsoft.com/office/officeart/2008/layout/VerticalAccentList"/>
    <dgm:cxn modelId="{3A36CA1E-4FF2-4612-8137-A9DEEC0FF292}" type="presParOf" srcId="{309DBE64-6619-4F8F-BEE8-91FA57DFF1C2}" destId="{EB923348-83E6-4552-BEB9-B3083155044F}" srcOrd="2" destOrd="0" presId="urn:microsoft.com/office/officeart/2008/layout/VerticalAccentList"/>
    <dgm:cxn modelId="{BF28FCC1-35DE-4F33-89DB-9C79882B847B}" type="presParOf" srcId="{309DBE64-6619-4F8F-BEE8-91FA57DFF1C2}" destId="{B8E7E261-FBF1-45C7-ADDB-8446AF1BAD38}" srcOrd="3" destOrd="0" presId="urn:microsoft.com/office/officeart/2008/layout/VerticalAccentList"/>
    <dgm:cxn modelId="{566C0476-14D2-4E81-BCB9-E4755A080ECF}" type="presParOf" srcId="{B8E7E261-FBF1-45C7-ADDB-8446AF1BAD38}" destId="{02B23A11-E6E0-4292-BCB4-D90F9B967035}" srcOrd="0" destOrd="0" presId="urn:microsoft.com/office/officeart/2008/layout/VerticalAccentList"/>
    <dgm:cxn modelId="{01B4B6B9-5C58-4717-B934-32A6C55FA2D9}" type="presParOf" srcId="{309DBE64-6619-4F8F-BEE8-91FA57DFF1C2}" destId="{6B3D35A7-D473-40CD-96E2-6E17D49D9DDC}" srcOrd="4" destOrd="0" presId="urn:microsoft.com/office/officeart/2008/layout/VerticalAccentList"/>
    <dgm:cxn modelId="{1C0A1EB2-77EE-4F14-8AE8-27D8F840B49B}" type="presParOf" srcId="{6B3D35A7-D473-40CD-96E2-6E17D49D9DDC}" destId="{251C166D-2E3B-4A86-ABDB-0FE4B6B4E4F8}" srcOrd="0" destOrd="0" presId="urn:microsoft.com/office/officeart/2008/layout/VerticalAccentList"/>
    <dgm:cxn modelId="{5E44A539-4C3B-4329-AB60-B7ABA802DA40}" type="presParOf" srcId="{6B3D35A7-D473-40CD-96E2-6E17D49D9DDC}" destId="{5533CE07-E598-46EC-A743-50F446A86E6A}" srcOrd="1" destOrd="0" presId="urn:microsoft.com/office/officeart/2008/layout/VerticalAccentList"/>
    <dgm:cxn modelId="{52F4B1C1-5F8E-4932-9ABE-F23E4414503E}" type="presParOf" srcId="{6B3D35A7-D473-40CD-96E2-6E17D49D9DDC}" destId="{722440BB-1222-4252-85A9-BB2E4E79047D}" srcOrd="2" destOrd="0" presId="urn:microsoft.com/office/officeart/2008/layout/VerticalAccentList"/>
    <dgm:cxn modelId="{47451E99-12F6-4A99-A548-12928F89243A}" type="presParOf" srcId="{6B3D35A7-D473-40CD-96E2-6E17D49D9DDC}" destId="{371429AB-4529-4ED0-8637-A09529F0A021}" srcOrd="3" destOrd="0" presId="urn:microsoft.com/office/officeart/2008/layout/VerticalAccentList"/>
    <dgm:cxn modelId="{413DFC7C-3BE6-4242-95BC-5CBBD1611C8D}" type="presParOf" srcId="{6B3D35A7-D473-40CD-96E2-6E17D49D9DDC}" destId="{FDBE61A2-532C-438C-BA7D-C368B170CC66}" srcOrd="4" destOrd="0" presId="urn:microsoft.com/office/officeart/2008/layout/VerticalAccentList"/>
    <dgm:cxn modelId="{07D330D3-84A4-4A89-8901-DF95DE634290}" type="presParOf" srcId="{6B3D35A7-D473-40CD-96E2-6E17D49D9DDC}" destId="{D384024A-99C2-4503-B07F-D0523FFDBCD7}" srcOrd="5" destOrd="0" presId="urn:microsoft.com/office/officeart/2008/layout/VerticalAccentList"/>
    <dgm:cxn modelId="{8CCE0855-A50D-4D84-BB91-203134FAD38E}" type="presParOf" srcId="{6B3D35A7-D473-40CD-96E2-6E17D49D9DDC}" destId="{7CAD6BB8-1447-4240-978C-B48CCBD2E1F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6EBF0-E780-4B0A-8A8D-C4219E904840}" type="doc">
      <dgm:prSet loTypeId="urn:microsoft.com/office/officeart/2005/8/layout/chevron1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6FA0DC-8A84-4322-B492-B0D185FCA0A5}">
      <dgm:prSet phldrT="[Text]"/>
      <dgm:spPr/>
      <dgm:t>
        <a:bodyPr/>
        <a:lstStyle/>
        <a:p>
          <a:pPr algn="ctr"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Investigation and Planning</a:t>
          </a:r>
          <a:endParaRPr lang="en-US" dirty="0"/>
        </a:p>
      </dgm:t>
    </dgm:pt>
    <dgm:pt modelId="{F72B5B16-5E44-4FD1-A58B-8CF2E8D7A3F8}" type="parTrans" cxnId="{49A29E82-6743-4CCC-99C4-0DE2C9045FFB}">
      <dgm:prSet/>
      <dgm:spPr/>
      <dgm:t>
        <a:bodyPr/>
        <a:lstStyle/>
        <a:p>
          <a:pPr algn="ctr"/>
          <a:endParaRPr lang="en-US"/>
        </a:p>
      </dgm:t>
    </dgm:pt>
    <dgm:pt modelId="{9A835391-D44A-4EB3-85ED-01A2A0DF2AC5}" type="sibTrans" cxnId="{49A29E82-6743-4CCC-99C4-0DE2C9045FFB}">
      <dgm:prSet/>
      <dgm:spPr/>
      <dgm:t>
        <a:bodyPr/>
        <a:lstStyle/>
        <a:p>
          <a:pPr algn="ctr"/>
          <a:endParaRPr lang="en-US"/>
        </a:p>
      </dgm:t>
    </dgm:pt>
    <dgm:pt modelId="{70678D86-28F2-49EE-BDEB-2DEA8881620F}">
      <dgm:prSet/>
      <dgm:spPr/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Bidding and Pre-Construction</a:t>
          </a:r>
        </a:p>
      </dgm:t>
    </dgm:pt>
    <dgm:pt modelId="{02B85EE5-1085-4910-9CEF-1592F79E0131}" type="parTrans" cxnId="{974932C4-21E8-4D10-AF9D-4B48104DDD15}">
      <dgm:prSet/>
      <dgm:spPr/>
      <dgm:t>
        <a:bodyPr/>
        <a:lstStyle/>
        <a:p>
          <a:pPr algn="ctr"/>
          <a:endParaRPr lang="en-US"/>
        </a:p>
      </dgm:t>
    </dgm:pt>
    <dgm:pt modelId="{61F7D29C-72CC-40DC-8287-6F89224925C9}" type="sibTrans" cxnId="{974932C4-21E8-4D10-AF9D-4B48104DDD15}">
      <dgm:prSet/>
      <dgm:spPr/>
      <dgm:t>
        <a:bodyPr/>
        <a:lstStyle/>
        <a:p>
          <a:pPr algn="ctr"/>
          <a:endParaRPr lang="en-US"/>
        </a:p>
      </dgm:t>
    </dgm:pt>
    <dgm:pt modelId="{DD9F1DFC-0DC1-4B76-B277-AD051BED6872}">
      <dgm:prSet/>
      <dgm:spPr/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Construction Management</a:t>
          </a:r>
        </a:p>
      </dgm:t>
    </dgm:pt>
    <dgm:pt modelId="{CF9F71DF-EF74-42CB-AED2-29B61ED5F227}" type="parTrans" cxnId="{A9BEAAA0-80E2-4C64-90C0-940CDD9F520B}">
      <dgm:prSet/>
      <dgm:spPr/>
      <dgm:t>
        <a:bodyPr/>
        <a:lstStyle/>
        <a:p>
          <a:pPr algn="ctr"/>
          <a:endParaRPr lang="en-US"/>
        </a:p>
      </dgm:t>
    </dgm:pt>
    <dgm:pt modelId="{66832C0A-D89F-4BE6-8F4D-A81B78800237}" type="sibTrans" cxnId="{A9BEAAA0-80E2-4C64-90C0-940CDD9F520B}">
      <dgm:prSet/>
      <dgm:spPr/>
      <dgm:t>
        <a:bodyPr/>
        <a:lstStyle/>
        <a:p>
          <a:pPr algn="ctr"/>
          <a:endParaRPr lang="en-US"/>
        </a:p>
      </dgm:t>
    </dgm:pt>
    <dgm:pt modelId="{8FF41B7A-51BD-41F7-8F28-FAA53F71C06A}">
      <dgm:prSet/>
      <dgm:spPr/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Supervision and Coordination</a:t>
          </a:r>
        </a:p>
      </dgm:t>
    </dgm:pt>
    <dgm:pt modelId="{5C388EC8-AE50-4029-B0FC-815E4015E587}" type="parTrans" cxnId="{084D7BC2-88F9-48C6-97C4-4C62BB757E10}">
      <dgm:prSet/>
      <dgm:spPr/>
      <dgm:t>
        <a:bodyPr/>
        <a:lstStyle/>
        <a:p>
          <a:pPr algn="ctr"/>
          <a:endParaRPr lang="en-US"/>
        </a:p>
      </dgm:t>
    </dgm:pt>
    <dgm:pt modelId="{827CF847-E18F-45BF-B31C-2B806DA41149}" type="sibTrans" cxnId="{084D7BC2-88F9-48C6-97C4-4C62BB757E10}">
      <dgm:prSet/>
      <dgm:spPr/>
      <dgm:t>
        <a:bodyPr/>
        <a:lstStyle/>
        <a:p>
          <a:pPr algn="ctr"/>
          <a:endParaRPr lang="en-US"/>
        </a:p>
      </dgm:t>
    </dgm:pt>
    <dgm:pt modelId="{9B090AA8-2B9F-46D8-B361-BD14100E2958}">
      <dgm:prSet/>
      <dgm:spPr/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Close-out</a:t>
          </a:r>
        </a:p>
      </dgm:t>
    </dgm:pt>
    <dgm:pt modelId="{AF788D3C-2D4D-486C-A4B3-471D0F81E5E9}" type="parTrans" cxnId="{7F5738CC-424E-4CE6-BBA6-CD397B514809}">
      <dgm:prSet/>
      <dgm:spPr/>
      <dgm:t>
        <a:bodyPr/>
        <a:lstStyle/>
        <a:p>
          <a:pPr algn="ctr"/>
          <a:endParaRPr lang="en-US"/>
        </a:p>
      </dgm:t>
    </dgm:pt>
    <dgm:pt modelId="{AFBF60EE-7CF1-496E-9A81-0AC112227FA4}" type="sibTrans" cxnId="{7F5738CC-424E-4CE6-BBA6-CD397B514809}">
      <dgm:prSet/>
      <dgm:spPr/>
      <dgm:t>
        <a:bodyPr/>
        <a:lstStyle/>
        <a:p>
          <a:pPr algn="ctr"/>
          <a:endParaRPr lang="en-US"/>
        </a:p>
      </dgm:t>
    </dgm:pt>
    <dgm:pt modelId="{AE1A9B83-E9CB-416E-8966-8907CAC6AA26}" type="pres">
      <dgm:prSet presAssocID="{8D66EBF0-E780-4B0A-8A8D-C4219E904840}" presName="Name0" presStyleCnt="0">
        <dgm:presLayoutVars>
          <dgm:dir/>
          <dgm:animLvl val="lvl"/>
          <dgm:resizeHandles val="exact"/>
        </dgm:presLayoutVars>
      </dgm:prSet>
      <dgm:spPr/>
    </dgm:pt>
    <dgm:pt modelId="{ED427427-7129-4B52-8416-1338C8CF0868}" type="pres">
      <dgm:prSet presAssocID="{FD6FA0DC-8A84-4322-B492-B0D185FCA0A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2E77C84-2F43-4BE0-8317-B142EEB5A40F}" type="pres">
      <dgm:prSet presAssocID="{9A835391-D44A-4EB3-85ED-01A2A0DF2AC5}" presName="parTxOnlySpace" presStyleCnt="0"/>
      <dgm:spPr/>
    </dgm:pt>
    <dgm:pt modelId="{7536A52C-3D05-4EA1-A384-15DFBFC77ABD}" type="pres">
      <dgm:prSet presAssocID="{70678D86-28F2-49EE-BDEB-2DEA8881620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31D1EF0-E48F-4ED4-A6E2-A9BA86360DB1}" type="pres">
      <dgm:prSet presAssocID="{61F7D29C-72CC-40DC-8287-6F89224925C9}" presName="parTxOnlySpace" presStyleCnt="0"/>
      <dgm:spPr/>
    </dgm:pt>
    <dgm:pt modelId="{56640B96-9CBE-438E-B9A0-C2956F361C9B}" type="pres">
      <dgm:prSet presAssocID="{DD9F1DFC-0DC1-4B76-B277-AD051BED687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72BA22C-1FB7-46C9-8AD5-D44E81EAD616}" type="pres">
      <dgm:prSet presAssocID="{66832C0A-D89F-4BE6-8F4D-A81B78800237}" presName="parTxOnlySpace" presStyleCnt="0"/>
      <dgm:spPr/>
    </dgm:pt>
    <dgm:pt modelId="{448B56F9-9B79-4CE8-9061-2BF1AB59D115}" type="pres">
      <dgm:prSet presAssocID="{8FF41B7A-51BD-41F7-8F28-FAA53F71C06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E2BA47-07B5-4678-BC7B-D26A6A814AF8}" type="pres">
      <dgm:prSet presAssocID="{827CF847-E18F-45BF-B31C-2B806DA41149}" presName="parTxOnlySpace" presStyleCnt="0"/>
      <dgm:spPr/>
    </dgm:pt>
    <dgm:pt modelId="{4C49B785-5EA9-4271-8DAB-77E0E034A2F9}" type="pres">
      <dgm:prSet presAssocID="{9B090AA8-2B9F-46D8-B361-BD14100E295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5281764-EE7D-4643-8A58-3C0770699CF6}" type="presOf" srcId="{9B090AA8-2B9F-46D8-B361-BD14100E2958}" destId="{4C49B785-5EA9-4271-8DAB-77E0E034A2F9}" srcOrd="0" destOrd="0" presId="urn:microsoft.com/office/officeart/2005/8/layout/chevron1"/>
    <dgm:cxn modelId="{C71BD24B-2937-49FE-969D-3459D99BA2C3}" type="presOf" srcId="{8FF41B7A-51BD-41F7-8F28-FAA53F71C06A}" destId="{448B56F9-9B79-4CE8-9061-2BF1AB59D115}" srcOrd="0" destOrd="0" presId="urn:microsoft.com/office/officeart/2005/8/layout/chevron1"/>
    <dgm:cxn modelId="{49A29E82-6743-4CCC-99C4-0DE2C9045FFB}" srcId="{8D66EBF0-E780-4B0A-8A8D-C4219E904840}" destId="{FD6FA0DC-8A84-4322-B492-B0D185FCA0A5}" srcOrd="0" destOrd="0" parTransId="{F72B5B16-5E44-4FD1-A58B-8CF2E8D7A3F8}" sibTransId="{9A835391-D44A-4EB3-85ED-01A2A0DF2AC5}"/>
    <dgm:cxn modelId="{A9BEAAA0-80E2-4C64-90C0-940CDD9F520B}" srcId="{8D66EBF0-E780-4B0A-8A8D-C4219E904840}" destId="{DD9F1DFC-0DC1-4B76-B277-AD051BED6872}" srcOrd="2" destOrd="0" parTransId="{CF9F71DF-EF74-42CB-AED2-29B61ED5F227}" sibTransId="{66832C0A-D89F-4BE6-8F4D-A81B78800237}"/>
    <dgm:cxn modelId="{A06129B4-64FF-4AEA-919A-12CAB013FC48}" type="presOf" srcId="{70678D86-28F2-49EE-BDEB-2DEA8881620F}" destId="{7536A52C-3D05-4EA1-A384-15DFBFC77ABD}" srcOrd="0" destOrd="0" presId="urn:microsoft.com/office/officeart/2005/8/layout/chevron1"/>
    <dgm:cxn modelId="{397BA4BC-3456-4C00-AD33-E7BE50F302DC}" type="presOf" srcId="{FD6FA0DC-8A84-4322-B492-B0D185FCA0A5}" destId="{ED427427-7129-4B52-8416-1338C8CF0868}" srcOrd="0" destOrd="0" presId="urn:microsoft.com/office/officeart/2005/8/layout/chevron1"/>
    <dgm:cxn modelId="{084D7BC2-88F9-48C6-97C4-4C62BB757E10}" srcId="{8D66EBF0-E780-4B0A-8A8D-C4219E904840}" destId="{8FF41B7A-51BD-41F7-8F28-FAA53F71C06A}" srcOrd="3" destOrd="0" parTransId="{5C388EC8-AE50-4029-B0FC-815E4015E587}" sibTransId="{827CF847-E18F-45BF-B31C-2B806DA41149}"/>
    <dgm:cxn modelId="{974932C4-21E8-4D10-AF9D-4B48104DDD15}" srcId="{8D66EBF0-E780-4B0A-8A8D-C4219E904840}" destId="{70678D86-28F2-49EE-BDEB-2DEA8881620F}" srcOrd="1" destOrd="0" parTransId="{02B85EE5-1085-4910-9CEF-1592F79E0131}" sibTransId="{61F7D29C-72CC-40DC-8287-6F89224925C9}"/>
    <dgm:cxn modelId="{7F5738CC-424E-4CE6-BBA6-CD397B514809}" srcId="{8D66EBF0-E780-4B0A-8A8D-C4219E904840}" destId="{9B090AA8-2B9F-46D8-B361-BD14100E2958}" srcOrd="4" destOrd="0" parTransId="{AF788D3C-2D4D-486C-A4B3-471D0F81E5E9}" sibTransId="{AFBF60EE-7CF1-496E-9A81-0AC112227FA4}"/>
    <dgm:cxn modelId="{D0FA91CC-E7C5-4572-AA39-C7B15A32CA2F}" type="presOf" srcId="{8D66EBF0-E780-4B0A-8A8D-C4219E904840}" destId="{AE1A9B83-E9CB-416E-8966-8907CAC6AA26}" srcOrd="0" destOrd="0" presId="urn:microsoft.com/office/officeart/2005/8/layout/chevron1"/>
    <dgm:cxn modelId="{DFD2DDE5-2670-466B-B019-E661DDAAE366}" type="presOf" srcId="{DD9F1DFC-0DC1-4B76-B277-AD051BED6872}" destId="{56640B96-9CBE-438E-B9A0-C2956F361C9B}" srcOrd="0" destOrd="0" presId="urn:microsoft.com/office/officeart/2005/8/layout/chevron1"/>
    <dgm:cxn modelId="{E8B537D4-28CC-49C7-B0E5-894435BFF73D}" type="presParOf" srcId="{AE1A9B83-E9CB-416E-8966-8907CAC6AA26}" destId="{ED427427-7129-4B52-8416-1338C8CF0868}" srcOrd="0" destOrd="0" presId="urn:microsoft.com/office/officeart/2005/8/layout/chevron1"/>
    <dgm:cxn modelId="{6741B5AD-9191-4786-A59F-D5DA7314B844}" type="presParOf" srcId="{AE1A9B83-E9CB-416E-8966-8907CAC6AA26}" destId="{72E77C84-2F43-4BE0-8317-B142EEB5A40F}" srcOrd="1" destOrd="0" presId="urn:microsoft.com/office/officeart/2005/8/layout/chevron1"/>
    <dgm:cxn modelId="{40C022D7-0804-4CCD-BAB3-CE6B7E4AAB08}" type="presParOf" srcId="{AE1A9B83-E9CB-416E-8966-8907CAC6AA26}" destId="{7536A52C-3D05-4EA1-A384-15DFBFC77ABD}" srcOrd="2" destOrd="0" presId="urn:microsoft.com/office/officeart/2005/8/layout/chevron1"/>
    <dgm:cxn modelId="{235EBEA3-6166-495D-97E4-C4EADBF49E0A}" type="presParOf" srcId="{AE1A9B83-E9CB-416E-8966-8907CAC6AA26}" destId="{C31D1EF0-E48F-4ED4-A6E2-A9BA86360DB1}" srcOrd="3" destOrd="0" presId="urn:microsoft.com/office/officeart/2005/8/layout/chevron1"/>
    <dgm:cxn modelId="{4F4355B8-5555-42D6-B35E-48D8DCC48F3E}" type="presParOf" srcId="{AE1A9B83-E9CB-416E-8966-8907CAC6AA26}" destId="{56640B96-9CBE-438E-B9A0-C2956F361C9B}" srcOrd="4" destOrd="0" presId="urn:microsoft.com/office/officeart/2005/8/layout/chevron1"/>
    <dgm:cxn modelId="{52D049A7-C6EA-431D-9CC2-F869DB4D4212}" type="presParOf" srcId="{AE1A9B83-E9CB-416E-8966-8907CAC6AA26}" destId="{572BA22C-1FB7-46C9-8AD5-D44E81EAD616}" srcOrd="5" destOrd="0" presId="urn:microsoft.com/office/officeart/2005/8/layout/chevron1"/>
    <dgm:cxn modelId="{249CF030-C18A-4F82-9A8E-08B812F6A37A}" type="presParOf" srcId="{AE1A9B83-E9CB-416E-8966-8907CAC6AA26}" destId="{448B56F9-9B79-4CE8-9061-2BF1AB59D115}" srcOrd="6" destOrd="0" presId="urn:microsoft.com/office/officeart/2005/8/layout/chevron1"/>
    <dgm:cxn modelId="{C4E95C6F-9FE0-4E39-95C6-DD3270F319DE}" type="presParOf" srcId="{AE1A9B83-E9CB-416E-8966-8907CAC6AA26}" destId="{9FE2BA47-07B5-4678-BC7B-D26A6A814AF8}" srcOrd="7" destOrd="0" presId="urn:microsoft.com/office/officeart/2005/8/layout/chevron1"/>
    <dgm:cxn modelId="{11338BA0-4071-4917-BE09-E241D66D1E3D}" type="presParOf" srcId="{AE1A9B83-E9CB-416E-8966-8907CAC6AA26}" destId="{4C49B785-5EA9-4271-8DAB-77E0E034A2F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4B9EF9-03C5-4F6C-B24F-224E9AFDAA21}" type="doc">
      <dgm:prSet loTypeId="urn:microsoft.com/office/officeart/2005/8/layout/cycle3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04A8DA7-A606-44FF-A5D7-6FDAE8DC4DE3}">
      <dgm:prSet phldrT="[Text]"/>
      <dgm:spPr/>
      <dgm:t>
        <a:bodyPr/>
        <a:lstStyle/>
        <a:p>
          <a:r>
            <a:rPr lang="en-US" b="1" i="0" baseline="0" dirty="0"/>
            <a:t>Client</a:t>
          </a:r>
        </a:p>
      </dgm:t>
    </dgm:pt>
    <dgm:pt modelId="{3C0E4537-B812-40AB-A6F1-E633AED73AB6}" type="parTrans" cxnId="{BBFB33CB-2F5D-42EF-AB81-F0B9B48A3AF6}">
      <dgm:prSet/>
      <dgm:spPr/>
      <dgm:t>
        <a:bodyPr/>
        <a:lstStyle/>
        <a:p>
          <a:endParaRPr lang="en-US"/>
        </a:p>
      </dgm:t>
    </dgm:pt>
    <dgm:pt modelId="{A281D675-40C5-4F94-8F1F-0A8E6883F7AF}" type="sibTrans" cxnId="{BBFB33CB-2F5D-42EF-AB81-F0B9B48A3AF6}">
      <dgm:prSet/>
      <dgm:spPr/>
      <dgm:t>
        <a:bodyPr/>
        <a:lstStyle/>
        <a:p>
          <a:endParaRPr lang="en-US"/>
        </a:p>
      </dgm:t>
    </dgm:pt>
    <dgm:pt modelId="{A510D5A8-2763-45BC-890E-E171EA8AA382}">
      <dgm:prSet phldrT="[Text]"/>
      <dgm:spPr/>
      <dgm:t>
        <a:bodyPr/>
        <a:lstStyle/>
        <a:p>
          <a:r>
            <a:rPr lang="en-US" b="1" i="0" baseline="0" dirty="0"/>
            <a:t>DASNY</a:t>
          </a:r>
        </a:p>
      </dgm:t>
    </dgm:pt>
    <dgm:pt modelId="{EFCDF0B8-A540-4019-BDAF-36FE63AE7ACB}" type="parTrans" cxnId="{E72C9E3A-DCDD-45E9-861F-DFB355E2FEBB}">
      <dgm:prSet/>
      <dgm:spPr/>
      <dgm:t>
        <a:bodyPr/>
        <a:lstStyle/>
        <a:p>
          <a:endParaRPr lang="en-US"/>
        </a:p>
      </dgm:t>
    </dgm:pt>
    <dgm:pt modelId="{B3FEBA66-C8C5-4A9A-A239-D4766CD3CD4C}" type="sibTrans" cxnId="{E72C9E3A-DCDD-45E9-861F-DFB355E2FEBB}">
      <dgm:prSet/>
      <dgm:spPr/>
      <dgm:t>
        <a:bodyPr/>
        <a:lstStyle/>
        <a:p>
          <a:endParaRPr lang="en-US"/>
        </a:p>
      </dgm:t>
    </dgm:pt>
    <dgm:pt modelId="{1B600588-79C7-4006-A853-A528F559253F}">
      <dgm:prSet phldrT="[Text]"/>
      <dgm:spPr/>
      <dgm:t>
        <a:bodyPr/>
        <a:lstStyle/>
        <a:p>
          <a:r>
            <a:rPr lang="en-US" b="1" i="0" baseline="0" dirty="0"/>
            <a:t>Contractor to engage Subcontractors</a:t>
          </a:r>
        </a:p>
      </dgm:t>
    </dgm:pt>
    <dgm:pt modelId="{799E758A-C2F1-47B1-B903-06D06ECF6573}" type="parTrans" cxnId="{2E4C84EA-B63D-4454-B58F-47877E6641B2}">
      <dgm:prSet/>
      <dgm:spPr/>
      <dgm:t>
        <a:bodyPr/>
        <a:lstStyle/>
        <a:p>
          <a:endParaRPr lang="en-US"/>
        </a:p>
      </dgm:t>
    </dgm:pt>
    <dgm:pt modelId="{146D7FDE-DDCF-44F9-A1D7-57BFF7A3EF8F}" type="sibTrans" cxnId="{2E4C84EA-B63D-4454-B58F-47877E6641B2}">
      <dgm:prSet/>
      <dgm:spPr/>
      <dgm:t>
        <a:bodyPr/>
        <a:lstStyle/>
        <a:p>
          <a:endParaRPr lang="en-US"/>
        </a:p>
      </dgm:t>
    </dgm:pt>
    <dgm:pt modelId="{BE22A377-A6C5-4619-B6C6-1A20A1C41056}">
      <dgm:prSet phldrT="[Text]"/>
      <dgm:spPr/>
      <dgm:t>
        <a:bodyPr/>
        <a:lstStyle/>
        <a:p>
          <a:r>
            <a:rPr lang="en-US" b="1" i="0" baseline="0" dirty="0"/>
            <a:t>DASNY to review &amp; issue Work Order</a:t>
          </a:r>
        </a:p>
      </dgm:t>
    </dgm:pt>
    <dgm:pt modelId="{66FBBEC8-72AC-4F76-B1D1-32D186D4D4BC}" type="parTrans" cxnId="{D98C6E53-07A5-4260-B7F4-BDE53C23BD92}">
      <dgm:prSet/>
      <dgm:spPr/>
      <dgm:t>
        <a:bodyPr/>
        <a:lstStyle/>
        <a:p>
          <a:endParaRPr lang="en-US"/>
        </a:p>
      </dgm:t>
    </dgm:pt>
    <dgm:pt modelId="{C3F51132-4D9B-4F0F-BE92-A88A85A90796}" type="sibTrans" cxnId="{D98C6E53-07A5-4260-B7F4-BDE53C23BD92}">
      <dgm:prSet/>
      <dgm:spPr/>
      <dgm:t>
        <a:bodyPr/>
        <a:lstStyle/>
        <a:p>
          <a:endParaRPr lang="en-US"/>
        </a:p>
      </dgm:t>
    </dgm:pt>
    <dgm:pt modelId="{45071CF4-2449-45FC-849B-7F56477ED7C1}">
      <dgm:prSet phldrT="[Text]"/>
      <dgm:spPr/>
      <dgm:t>
        <a:bodyPr/>
        <a:lstStyle/>
        <a:p>
          <a:r>
            <a:rPr lang="en-US" b="1" i="0" baseline="0" dirty="0"/>
            <a:t>Site visit</a:t>
          </a:r>
        </a:p>
      </dgm:t>
    </dgm:pt>
    <dgm:pt modelId="{A921FEDE-D2C2-45D9-A4A8-3280D2626E8B}" type="parTrans" cxnId="{265ACA5D-D3B1-4302-91E0-E97FF8019524}">
      <dgm:prSet/>
      <dgm:spPr/>
      <dgm:t>
        <a:bodyPr/>
        <a:lstStyle/>
        <a:p>
          <a:endParaRPr lang="en-US"/>
        </a:p>
      </dgm:t>
    </dgm:pt>
    <dgm:pt modelId="{51C51D77-0F14-48B4-82AE-4A5C8370BA13}" type="sibTrans" cxnId="{265ACA5D-D3B1-4302-91E0-E97FF8019524}">
      <dgm:prSet/>
      <dgm:spPr/>
      <dgm:t>
        <a:bodyPr/>
        <a:lstStyle/>
        <a:p>
          <a:endParaRPr lang="en-US"/>
        </a:p>
      </dgm:t>
    </dgm:pt>
    <dgm:pt modelId="{BD5328BF-49DA-41CC-B3FB-7000BF0823CB}">
      <dgm:prSet phldrT="[Text]"/>
      <dgm:spPr/>
      <dgm:t>
        <a:bodyPr/>
        <a:lstStyle/>
        <a:p>
          <a:r>
            <a:rPr lang="en-US" b="1" i="0" baseline="0" dirty="0"/>
            <a:t>Subcontractor proposals</a:t>
          </a:r>
        </a:p>
      </dgm:t>
    </dgm:pt>
    <dgm:pt modelId="{0E696861-962E-42BB-8B0C-DAB0E0C35963}" type="parTrans" cxnId="{1A3F71AB-B5B0-4661-8214-7C3C8EAFFD1A}">
      <dgm:prSet/>
      <dgm:spPr/>
      <dgm:t>
        <a:bodyPr/>
        <a:lstStyle/>
        <a:p>
          <a:endParaRPr lang="en-US"/>
        </a:p>
      </dgm:t>
    </dgm:pt>
    <dgm:pt modelId="{0275F692-DA9E-4954-967B-841E9B5F601A}" type="sibTrans" cxnId="{1A3F71AB-B5B0-4661-8214-7C3C8EAFFD1A}">
      <dgm:prSet/>
      <dgm:spPr/>
      <dgm:t>
        <a:bodyPr/>
        <a:lstStyle/>
        <a:p>
          <a:endParaRPr lang="en-US"/>
        </a:p>
      </dgm:t>
    </dgm:pt>
    <dgm:pt modelId="{648D016A-6084-43AB-B958-FF629008CF50}">
      <dgm:prSet phldrT="[Text]" custT="1"/>
      <dgm:spPr/>
      <dgm:t>
        <a:bodyPr/>
        <a:lstStyle/>
        <a:p>
          <a:r>
            <a:rPr lang="en-US" sz="900" b="1" i="0" baseline="0" dirty="0"/>
            <a:t>Contractor to provide </a:t>
          </a:r>
          <a:r>
            <a:rPr lang="en-US" sz="1000" b="1" i="0" baseline="0" dirty="0"/>
            <a:t>Subcontractor</a:t>
          </a:r>
          <a:r>
            <a:rPr lang="en-US" sz="900" b="1" i="0" baseline="0" dirty="0"/>
            <a:t> proposals and recommendation</a:t>
          </a:r>
        </a:p>
      </dgm:t>
    </dgm:pt>
    <dgm:pt modelId="{E2FB253B-3500-4149-8BAD-04794791A7C4}" type="parTrans" cxnId="{F08B3D60-DF52-4557-977F-5C17F5678F89}">
      <dgm:prSet/>
      <dgm:spPr/>
      <dgm:t>
        <a:bodyPr/>
        <a:lstStyle/>
        <a:p>
          <a:endParaRPr lang="en-US"/>
        </a:p>
      </dgm:t>
    </dgm:pt>
    <dgm:pt modelId="{8211CB95-925B-4A63-B52E-DDA7C0CFFC8D}" type="sibTrans" cxnId="{F08B3D60-DF52-4557-977F-5C17F5678F89}">
      <dgm:prSet/>
      <dgm:spPr/>
      <dgm:t>
        <a:bodyPr/>
        <a:lstStyle/>
        <a:p>
          <a:endParaRPr lang="en-US"/>
        </a:p>
      </dgm:t>
    </dgm:pt>
    <dgm:pt modelId="{505DD272-1479-407F-834B-201752D7666C}" type="pres">
      <dgm:prSet presAssocID="{414B9EF9-03C5-4F6C-B24F-224E9AFDAA21}" presName="Name0" presStyleCnt="0">
        <dgm:presLayoutVars>
          <dgm:dir/>
          <dgm:resizeHandles val="exact"/>
        </dgm:presLayoutVars>
      </dgm:prSet>
      <dgm:spPr/>
    </dgm:pt>
    <dgm:pt modelId="{B4237FDD-30FF-417E-961D-B1B14EBC4D5D}" type="pres">
      <dgm:prSet presAssocID="{414B9EF9-03C5-4F6C-B24F-224E9AFDAA21}" presName="cycle" presStyleCnt="0"/>
      <dgm:spPr/>
    </dgm:pt>
    <dgm:pt modelId="{B89A532F-C580-43C4-B0F4-3EE56B73467A}" type="pres">
      <dgm:prSet presAssocID="{304A8DA7-A606-44FF-A5D7-6FDAE8DC4DE3}" presName="nodeFirstNode" presStyleLbl="node1" presStyleIdx="0" presStyleCnt="7">
        <dgm:presLayoutVars>
          <dgm:bulletEnabled val="1"/>
        </dgm:presLayoutVars>
      </dgm:prSet>
      <dgm:spPr/>
    </dgm:pt>
    <dgm:pt modelId="{AAD298C5-EF9F-404F-B401-8523145DA350}" type="pres">
      <dgm:prSet presAssocID="{A281D675-40C5-4F94-8F1F-0A8E6883F7AF}" presName="sibTransFirstNode" presStyleLbl="bgShp" presStyleIdx="0" presStyleCnt="1"/>
      <dgm:spPr/>
    </dgm:pt>
    <dgm:pt modelId="{540BA706-96A0-48F0-A8D5-E84F528528B2}" type="pres">
      <dgm:prSet presAssocID="{A510D5A8-2763-45BC-890E-E171EA8AA382}" presName="nodeFollowingNodes" presStyleLbl="node1" presStyleIdx="1" presStyleCnt="7">
        <dgm:presLayoutVars>
          <dgm:bulletEnabled val="1"/>
        </dgm:presLayoutVars>
      </dgm:prSet>
      <dgm:spPr/>
    </dgm:pt>
    <dgm:pt modelId="{D4E4F7B6-4C05-4BE4-8A48-8E30DB86E18E}" type="pres">
      <dgm:prSet presAssocID="{1B600588-79C7-4006-A853-A528F559253F}" presName="nodeFollowingNodes" presStyleLbl="node1" presStyleIdx="2" presStyleCnt="7">
        <dgm:presLayoutVars>
          <dgm:bulletEnabled val="1"/>
        </dgm:presLayoutVars>
      </dgm:prSet>
      <dgm:spPr/>
    </dgm:pt>
    <dgm:pt modelId="{E78A2D3D-8158-419C-884B-2C64A9133490}" type="pres">
      <dgm:prSet presAssocID="{45071CF4-2449-45FC-849B-7F56477ED7C1}" presName="nodeFollowingNodes" presStyleLbl="node1" presStyleIdx="3" presStyleCnt="7">
        <dgm:presLayoutVars>
          <dgm:bulletEnabled val="1"/>
        </dgm:presLayoutVars>
      </dgm:prSet>
      <dgm:spPr/>
    </dgm:pt>
    <dgm:pt modelId="{C033404D-362D-4607-94F7-3EE16F1F1FED}" type="pres">
      <dgm:prSet presAssocID="{BD5328BF-49DA-41CC-B3FB-7000BF0823CB}" presName="nodeFollowingNodes" presStyleLbl="node1" presStyleIdx="4" presStyleCnt="7">
        <dgm:presLayoutVars>
          <dgm:bulletEnabled val="1"/>
        </dgm:presLayoutVars>
      </dgm:prSet>
      <dgm:spPr/>
    </dgm:pt>
    <dgm:pt modelId="{07131192-9134-4AE4-A350-95B7D3C86392}" type="pres">
      <dgm:prSet presAssocID="{648D016A-6084-43AB-B958-FF629008CF50}" presName="nodeFollowingNodes" presStyleLbl="node1" presStyleIdx="5" presStyleCnt="7">
        <dgm:presLayoutVars>
          <dgm:bulletEnabled val="1"/>
        </dgm:presLayoutVars>
      </dgm:prSet>
      <dgm:spPr/>
    </dgm:pt>
    <dgm:pt modelId="{DA7B593E-CB1F-4499-B20F-9AC0DE6173BD}" type="pres">
      <dgm:prSet presAssocID="{BE22A377-A6C5-4619-B6C6-1A20A1C41056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B548D117-DD3E-4610-A47D-1B04A4246675}" type="presOf" srcId="{414B9EF9-03C5-4F6C-B24F-224E9AFDAA21}" destId="{505DD272-1479-407F-834B-201752D7666C}" srcOrd="0" destOrd="0" presId="urn:microsoft.com/office/officeart/2005/8/layout/cycle3"/>
    <dgm:cxn modelId="{E72C9E3A-DCDD-45E9-861F-DFB355E2FEBB}" srcId="{414B9EF9-03C5-4F6C-B24F-224E9AFDAA21}" destId="{A510D5A8-2763-45BC-890E-E171EA8AA382}" srcOrd="1" destOrd="0" parTransId="{EFCDF0B8-A540-4019-BDAF-36FE63AE7ACB}" sibTransId="{B3FEBA66-C8C5-4A9A-A239-D4766CD3CD4C}"/>
    <dgm:cxn modelId="{265ACA5D-D3B1-4302-91E0-E97FF8019524}" srcId="{414B9EF9-03C5-4F6C-B24F-224E9AFDAA21}" destId="{45071CF4-2449-45FC-849B-7F56477ED7C1}" srcOrd="3" destOrd="0" parTransId="{A921FEDE-D2C2-45D9-A4A8-3280D2626E8B}" sibTransId="{51C51D77-0F14-48B4-82AE-4A5C8370BA13}"/>
    <dgm:cxn modelId="{F08B3D60-DF52-4557-977F-5C17F5678F89}" srcId="{414B9EF9-03C5-4F6C-B24F-224E9AFDAA21}" destId="{648D016A-6084-43AB-B958-FF629008CF50}" srcOrd="5" destOrd="0" parTransId="{E2FB253B-3500-4149-8BAD-04794791A7C4}" sibTransId="{8211CB95-925B-4A63-B52E-DDA7C0CFFC8D}"/>
    <dgm:cxn modelId="{B30B2D64-24E8-4E4B-BA9A-C2AC4C47225F}" type="presOf" srcId="{648D016A-6084-43AB-B958-FF629008CF50}" destId="{07131192-9134-4AE4-A350-95B7D3C86392}" srcOrd="0" destOrd="0" presId="urn:microsoft.com/office/officeart/2005/8/layout/cycle3"/>
    <dgm:cxn modelId="{D98C6E53-07A5-4260-B7F4-BDE53C23BD92}" srcId="{414B9EF9-03C5-4F6C-B24F-224E9AFDAA21}" destId="{BE22A377-A6C5-4619-B6C6-1A20A1C41056}" srcOrd="6" destOrd="0" parTransId="{66FBBEC8-72AC-4F76-B1D1-32D186D4D4BC}" sibTransId="{C3F51132-4D9B-4F0F-BE92-A88A85A90796}"/>
    <dgm:cxn modelId="{7762E484-948B-4898-A5FB-48A688D84D65}" type="presOf" srcId="{45071CF4-2449-45FC-849B-7F56477ED7C1}" destId="{E78A2D3D-8158-419C-884B-2C64A9133490}" srcOrd="0" destOrd="0" presId="urn:microsoft.com/office/officeart/2005/8/layout/cycle3"/>
    <dgm:cxn modelId="{FABFF795-10BB-4CA1-A5C0-B5ECD2F28D1D}" type="presOf" srcId="{A281D675-40C5-4F94-8F1F-0A8E6883F7AF}" destId="{AAD298C5-EF9F-404F-B401-8523145DA350}" srcOrd="0" destOrd="0" presId="urn:microsoft.com/office/officeart/2005/8/layout/cycle3"/>
    <dgm:cxn modelId="{A91FB19E-071B-4559-8EF9-8C8EDDE52A86}" type="presOf" srcId="{BE22A377-A6C5-4619-B6C6-1A20A1C41056}" destId="{DA7B593E-CB1F-4499-B20F-9AC0DE6173BD}" srcOrd="0" destOrd="0" presId="urn:microsoft.com/office/officeart/2005/8/layout/cycle3"/>
    <dgm:cxn modelId="{D39A80A8-6903-47DA-855D-0420FAE6DA96}" type="presOf" srcId="{BD5328BF-49DA-41CC-B3FB-7000BF0823CB}" destId="{C033404D-362D-4607-94F7-3EE16F1F1FED}" srcOrd="0" destOrd="0" presId="urn:microsoft.com/office/officeart/2005/8/layout/cycle3"/>
    <dgm:cxn modelId="{1A3F71AB-B5B0-4661-8214-7C3C8EAFFD1A}" srcId="{414B9EF9-03C5-4F6C-B24F-224E9AFDAA21}" destId="{BD5328BF-49DA-41CC-B3FB-7000BF0823CB}" srcOrd="4" destOrd="0" parTransId="{0E696861-962E-42BB-8B0C-DAB0E0C35963}" sibTransId="{0275F692-DA9E-4954-967B-841E9B5F601A}"/>
    <dgm:cxn modelId="{BBFB33CB-2F5D-42EF-AB81-F0B9B48A3AF6}" srcId="{414B9EF9-03C5-4F6C-B24F-224E9AFDAA21}" destId="{304A8DA7-A606-44FF-A5D7-6FDAE8DC4DE3}" srcOrd="0" destOrd="0" parTransId="{3C0E4537-B812-40AB-A6F1-E633AED73AB6}" sibTransId="{A281D675-40C5-4F94-8F1F-0A8E6883F7AF}"/>
    <dgm:cxn modelId="{211A95D2-1D19-46DC-8B90-BB880E64A73D}" type="presOf" srcId="{304A8DA7-A606-44FF-A5D7-6FDAE8DC4DE3}" destId="{B89A532F-C580-43C4-B0F4-3EE56B73467A}" srcOrd="0" destOrd="0" presId="urn:microsoft.com/office/officeart/2005/8/layout/cycle3"/>
    <dgm:cxn modelId="{ADE1FBDC-EED0-4870-843E-60A770533A42}" type="presOf" srcId="{A510D5A8-2763-45BC-890E-E171EA8AA382}" destId="{540BA706-96A0-48F0-A8D5-E84F528528B2}" srcOrd="0" destOrd="0" presId="urn:microsoft.com/office/officeart/2005/8/layout/cycle3"/>
    <dgm:cxn modelId="{9214C9E0-84AF-46F3-94A3-9B1E737414D6}" type="presOf" srcId="{1B600588-79C7-4006-A853-A528F559253F}" destId="{D4E4F7B6-4C05-4BE4-8A48-8E30DB86E18E}" srcOrd="0" destOrd="0" presId="urn:microsoft.com/office/officeart/2005/8/layout/cycle3"/>
    <dgm:cxn modelId="{2E4C84EA-B63D-4454-B58F-47877E6641B2}" srcId="{414B9EF9-03C5-4F6C-B24F-224E9AFDAA21}" destId="{1B600588-79C7-4006-A853-A528F559253F}" srcOrd="2" destOrd="0" parTransId="{799E758A-C2F1-47B1-B903-06D06ECF6573}" sibTransId="{146D7FDE-DDCF-44F9-A1D7-57BFF7A3EF8F}"/>
    <dgm:cxn modelId="{9EAF5F87-F517-4DAE-A9C3-75D030152801}" type="presParOf" srcId="{505DD272-1479-407F-834B-201752D7666C}" destId="{B4237FDD-30FF-417E-961D-B1B14EBC4D5D}" srcOrd="0" destOrd="0" presId="urn:microsoft.com/office/officeart/2005/8/layout/cycle3"/>
    <dgm:cxn modelId="{C2C01F4C-FCAB-4E8C-9747-88DF5C9A9C12}" type="presParOf" srcId="{B4237FDD-30FF-417E-961D-B1B14EBC4D5D}" destId="{B89A532F-C580-43C4-B0F4-3EE56B73467A}" srcOrd="0" destOrd="0" presId="urn:microsoft.com/office/officeart/2005/8/layout/cycle3"/>
    <dgm:cxn modelId="{28C4EF5D-6329-418C-BBEF-FB52320974BF}" type="presParOf" srcId="{B4237FDD-30FF-417E-961D-B1B14EBC4D5D}" destId="{AAD298C5-EF9F-404F-B401-8523145DA350}" srcOrd="1" destOrd="0" presId="urn:microsoft.com/office/officeart/2005/8/layout/cycle3"/>
    <dgm:cxn modelId="{CA5CB322-7C92-4290-AD5A-8174F65C2AFB}" type="presParOf" srcId="{B4237FDD-30FF-417E-961D-B1B14EBC4D5D}" destId="{540BA706-96A0-48F0-A8D5-E84F528528B2}" srcOrd="2" destOrd="0" presId="urn:microsoft.com/office/officeart/2005/8/layout/cycle3"/>
    <dgm:cxn modelId="{8A1DEF56-9A7B-4422-9F52-94DB6F4D45F5}" type="presParOf" srcId="{B4237FDD-30FF-417E-961D-B1B14EBC4D5D}" destId="{D4E4F7B6-4C05-4BE4-8A48-8E30DB86E18E}" srcOrd="3" destOrd="0" presId="urn:microsoft.com/office/officeart/2005/8/layout/cycle3"/>
    <dgm:cxn modelId="{A44C65CC-C530-4A55-A685-18498263F35F}" type="presParOf" srcId="{B4237FDD-30FF-417E-961D-B1B14EBC4D5D}" destId="{E78A2D3D-8158-419C-884B-2C64A9133490}" srcOrd="4" destOrd="0" presId="urn:microsoft.com/office/officeart/2005/8/layout/cycle3"/>
    <dgm:cxn modelId="{129290E7-A65C-445F-9C3A-4A39BB499A3B}" type="presParOf" srcId="{B4237FDD-30FF-417E-961D-B1B14EBC4D5D}" destId="{C033404D-362D-4607-94F7-3EE16F1F1FED}" srcOrd="5" destOrd="0" presId="urn:microsoft.com/office/officeart/2005/8/layout/cycle3"/>
    <dgm:cxn modelId="{A206D453-AE2E-4801-9A57-6AD2B64D4F88}" type="presParOf" srcId="{B4237FDD-30FF-417E-961D-B1B14EBC4D5D}" destId="{07131192-9134-4AE4-A350-95B7D3C86392}" srcOrd="6" destOrd="0" presId="urn:microsoft.com/office/officeart/2005/8/layout/cycle3"/>
    <dgm:cxn modelId="{3FFA4DD1-D8DD-40E9-8379-2560793771D7}" type="presParOf" srcId="{B4237FDD-30FF-417E-961D-B1B14EBC4D5D}" destId="{DA7B593E-CB1F-4499-B20F-9AC0DE6173B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4046C-AAC0-4042-90B5-2791EF0F7B2F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868F7-DF77-4CDB-BDEC-3A0EFE35B6A1}">
      <dgm:prSet phldrT="[Text]" custT="1"/>
      <dgm:spPr>
        <a:solidFill>
          <a:srgbClr val="002D73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MBE</a:t>
          </a:r>
        </a:p>
      </dgm:t>
    </dgm:pt>
    <dgm:pt modelId="{BAE5AF60-62CE-4628-AF76-7F189314E928}" type="parTrans" cxnId="{EAE2B11A-274B-4DC1-B0B3-B183D87EB264}">
      <dgm:prSet/>
      <dgm:spPr/>
      <dgm:t>
        <a:bodyPr/>
        <a:lstStyle/>
        <a:p>
          <a:endParaRPr lang="en-US"/>
        </a:p>
      </dgm:t>
    </dgm:pt>
    <dgm:pt modelId="{5AC4AE18-73A3-4AD5-A89F-D638E1D7DD1A}" type="sibTrans" cxnId="{EAE2B11A-274B-4DC1-B0B3-B183D87EB264}">
      <dgm:prSet/>
      <dgm:spPr/>
      <dgm:t>
        <a:bodyPr/>
        <a:lstStyle/>
        <a:p>
          <a:endParaRPr lang="en-US"/>
        </a:p>
      </dgm:t>
    </dgm:pt>
    <dgm:pt modelId="{E3308AF8-27F5-4943-82A0-7BD111E90B43}">
      <dgm:prSet phldrT="[Text]" custT="1"/>
      <dgm:spPr>
        <a:solidFill>
          <a:srgbClr val="458993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18%</a:t>
          </a:r>
        </a:p>
      </dgm:t>
    </dgm:pt>
    <dgm:pt modelId="{65498324-EED1-4F6E-9265-E9F2C149B80A}" type="parTrans" cxnId="{42414D3A-1C0A-4F11-852D-3148CEBECFC9}">
      <dgm:prSet/>
      <dgm:spPr/>
      <dgm:t>
        <a:bodyPr/>
        <a:lstStyle/>
        <a:p>
          <a:endParaRPr lang="en-US"/>
        </a:p>
      </dgm:t>
    </dgm:pt>
    <dgm:pt modelId="{CAA0FB99-93B6-45B7-96BF-0A02DC0ABCC2}" type="sibTrans" cxnId="{42414D3A-1C0A-4F11-852D-3148CEBECFC9}">
      <dgm:prSet/>
      <dgm:spPr/>
      <dgm:t>
        <a:bodyPr/>
        <a:lstStyle/>
        <a:p>
          <a:endParaRPr lang="en-US"/>
        </a:p>
      </dgm:t>
    </dgm:pt>
    <dgm:pt modelId="{3752AB1D-C5D8-4491-B334-2C31C605DAFA}">
      <dgm:prSet phldrT="[Text]" custT="1"/>
      <dgm:spPr>
        <a:solidFill>
          <a:srgbClr val="002D73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WBE</a:t>
          </a:r>
        </a:p>
      </dgm:t>
    </dgm:pt>
    <dgm:pt modelId="{A1981190-5211-4000-A963-01A463E9F135}" type="parTrans" cxnId="{AD7B2821-FAA0-4E8F-813F-BC99BA6C5848}">
      <dgm:prSet/>
      <dgm:spPr/>
      <dgm:t>
        <a:bodyPr/>
        <a:lstStyle/>
        <a:p>
          <a:endParaRPr lang="en-US"/>
        </a:p>
      </dgm:t>
    </dgm:pt>
    <dgm:pt modelId="{88AC398D-F0DC-4C80-B3A4-F34F99D1D04E}" type="sibTrans" cxnId="{AD7B2821-FAA0-4E8F-813F-BC99BA6C5848}">
      <dgm:prSet/>
      <dgm:spPr/>
      <dgm:t>
        <a:bodyPr/>
        <a:lstStyle/>
        <a:p>
          <a:endParaRPr lang="en-US"/>
        </a:p>
      </dgm:t>
    </dgm:pt>
    <dgm:pt modelId="{7C743925-B23E-4FEC-8FB1-DCC0AA3BF34B}">
      <dgm:prSet phldrT="[Text]" custT="1"/>
      <dgm:spPr>
        <a:solidFill>
          <a:srgbClr val="458993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12%</a:t>
          </a:r>
        </a:p>
      </dgm:t>
    </dgm:pt>
    <dgm:pt modelId="{493CECDC-C49F-4D71-8AE6-B2844A910390}" type="parTrans" cxnId="{49DC1DD8-ED96-4BD3-A31D-24F61B43C867}">
      <dgm:prSet/>
      <dgm:spPr/>
      <dgm:t>
        <a:bodyPr/>
        <a:lstStyle/>
        <a:p>
          <a:endParaRPr lang="en-US"/>
        </a:p>
      </dgm:t>
    </dgm:pt>
    <dgm:pt modelId="{D080AB4B-8691-4EB8-8066-8890DABACD4B}" type="sibTrans" cxnId="{49DC1DD8-ED96-4BD3-A31D-24F61B43C867}">
      <dgm:prSet/>
      <dgm:spPr/>
      <dgm:t>
        <a:bodyPr/>
        <a:lstStyle/>
        <a:p>
          <a:endParaRPr lang="en-US"/>
        </a:p>
      </dgm:t>
    </dgm:pt>
    <dgm:pt modelId="{1361B56E-A771-4801-85AC-04E6D8F6537A}">
      <dgm:prSet phldrT="[Text]" custT="1"/>
      <dgm:spPr>
        <a:solidFill>
          <a:srgbClr val="002D73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SDVOB</a:t>
          </a:r>
        </a:p>
      </dgm:t>
    </dgm:pt>
    <dgm:pt modelId="{CDFC1815-9BE4-4B8F-B0CF-F8F1ECB8398E}" type="parTrans" cxnId="{ABD257AF-53AF-4CFF-A9CC-410D29473D77}">
      <dgm:prSet/>
      <dgm:spPr/>
      <dgm:t>
        <a:bodyPr/>
        <a:lstStyle/>
        <a:p>
          <a:endParaRPr lang="en-US"/>
        </a:p>
      </dgm:t>
    </dgm:pt>
    <dgm:pt modelId="{517F0404-E9D5-4211-A91C-BB50EA65A1DE}" type="sibTrans" cxnId="{ABD257AF-53AF-4CFF-A9CC-410D29473D77}">
      <dgm:prSet/>
      <dgm:spPr/>
      <dgm:t>
        <a:bodyPr/>
        <a:lstStyle/>
        <a:p>
          <a:endParaRPr lang="en-US"/>
        </a:p>
      </dgm:t>
    </dgm:pt>
    <dgm:pt modelId="{A0058ED2-6906-4972-B426-648462EBCD39}">
      <dgm:prSet phldrT="[Text]" custT="1"/>
      <dgm:spPr>
        <a:solidFill>
          <a:srgbClr val="458993"/>
        </a:solidFill>
      </dgm:spPr>
      <dgm:t>
        <a:bodyPr/>
        <a:lstStyle/>
        <a:p>
          <a:r>
            <a:rPr lang="en-US" sz="1800" dirty="0"/>
            <a:t>6%</a:t>
          </a:r>
        </a:p>
      </dgm:t>
    </dgm:pt>
    <dgm:pt modelId="{957167BB-C22D-4A4B-98A1-8C07A3EC4BB0}" type="parTrans" cxnId="{52A2527E-6EF0-4071-B607-AE7FF2CC3DD7}">
      <dgm:prSet/>
      <dgm:spPr/>
      <dgm:t>
        <a:bodyPr/>
        <a:lstStyle/>
        <a:p>
          <a:endParaRPr lang="en-US"/>
        </a:p>
      </dgm:t>
    </dgm:pt>
    <dgm:pt modelId="{E0E33BCA-4A35-43BB-91ED-76F6ABD5CBC7}" type="sibTrans" cxnId="{52A2527E-6EF0-4071-B607-AE7FF2CC3DD7}">
      <dgm:prSet/>
      <dgm:spPr/>
      <dgm:t>
        <a:bodyPr/>
        <a:lstStyle/>
        <a:p>
          <a:endParaRPr lang="en-US"/>
        </a:p>
      </dgm:t>
    </dgm:pt>
    <dgm:pt modelId="{2740298E-BAD6-463A-98B0-A285F26A15B4}">
      <dgm:prSet phldrT="[Text]" custT="1"/>
      <dgm:spPr>
        <a:solidFill>
          <a:srgbClr val="002D73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EEO</a:t>
          </a:r>
        </a:p>
      </dgm:t>
    </dgm:pt>
    <dgm:pt modelId="{3EB6C55F-C2D1-4430-9BE9-BDD8B02C9A7E}" type="parTrans" cxnId="{BEA9E860-FF0E-43E4-98B4-69684F6E84E2}">
      <dgm:prSet/>
      <dgm:spPr/>
      <dgm:t>
        <a:bodyPr/>
        <a:lstStyle/>
        <a:p>
          <a:endParaRPr lang="en-US"/>
        </a:p>
      </dgm:t>
    </dgm:pt>
    <dgm:pt modelId="{00CFA1A9-A3F1-4A2A-9CB2-08A1DF94559D}" type="sibTrans" cxnId="{BEA9E860-FF0E-43E4-98B4-69684F6E84E2}">
      <dgm:prSet/>
      <dgm:spPr/>
      <dgm:t>
        <a:bodyPr/>
        <a:lstStyle/>
        <a:p>
          <a:endParaRPr lang="en-US"/>
        </a:p>
      </dgm:t>
    </dgm:pt>
    <dgm:pt modelId="{938C2615-B14C-4134-AF17-E203FF0A0C65}">
      <dgm:prSet phldrT="[Text]" custT="1"/>
      <dgm:spPr>
        <a:solidFill>
          <a:srgbClr val="458993"/>
        </a:solidFill>
      </dgm:spPr>
      <dgm:t>
        <a:bodyPr/>
        <a:lstStyle/>
        <a:p>
          <a:r>
            <a:rPr lang="en-US" sz="1200" dirty="0"/>
            <a:t>10%  Upstate</a:t>
          </a:r>
        </a:p>
      </dgm:t>
    </dgm:pt>
    <dgm:pt modelId="{E1AE1F02-7E88-4627-B8B8-F1E7CA283F2B}" type="parTrans" cxnId="{3D9CE160-F231-40D3-9A52-8D72518B217E}">
      <dgm:prSet/>
      <dgm:spPr/>
      <dgm:t>
        <a:bodyPr/>
        <a:lstStyle/>
        <a:p>
          <a:endParaRPr lang="en-US"/>
        </a:p>
      </dgm:t>
    </dgm:pt>
    <dgm:pt modelId="{4946CF37-ED6C-40E0-BFF8-AAB5CB52D116}" type="sibTrans" cxnId="{3D9CE160-F231-40D3-9A52-8D72518B217E}">
      <dgm:prSet/>
      <dgm:spPr/>
      <dgm:t>
        <a:bodyPr/>
        <a:lstStyle/>
        <a:p>
          <a:endParaRPr lang="en-US"/>
        </a:p>
      </dgm:t>
    </dgm:pt>
    <dgm:pt modelId="{76A66D8A-5ADA-4D70-A316-6F967B48038C}">
      <dgm:prSet phldrT="[Text]" custT="1"/>
      <dgm:spPr>
        <a:solidFill>
          <a:srgbClr val="458993"/>
        </a:solidFill>
      </dgm:spPr>
      <dgm:t>
        <a:bodyPr/>
        <a:lstStyle/>
        <a:p>
          <a:r>
            <a:rPr lang="en-US" sz="1200" dirty="0"/>
            <a:t>45% Downstate</a:t>
          </a:r>
        </a:p>
      </dgm:t>
    </dgm:pt>
    <dgm:pt modelId="{43CC1744-621A-450D-BA75-C50959276F38}" type="parTrans" cxnId="{F2514ECC-6415-43EA-93F2-E2122C4AA09E}">
      <dgm:prSet/>
      <dgm:spPr/>
      <dgm:t>
        <a:bodyPr/>
        <a:lstStyle/>
        <a:p>
          <a:endParaRPr lang="en-US"/>
        </a:p>
      </dgm:t>
    </dgm:pt>
    <dgm:pt modelId="{3D7DB451-57A5-409A-89CA-80ED7AA1EE98}" type="sibTrans" cxnId="{F2514ECC-6415-43EA-93F2-E2122C4AA09E}">
      <dgm:prSet/>
      <dgm:spPr/>
      <dgm:t>
        <a:bodyPr/>
        <a:lstStyle/>
        <a:p>
          <a:endParaRPr lang="en-US"/>
        </a:p>
      </dgm:t>
    </dgm:pt>
    <dgm:pt modelId="{9B59202F-FC9C-4785-9800-AB8091CF5621}" type="pres">
      <dgm:prSet presAssocID="{A2E4046C-AAC0-4042-90B5-2791EF0F7B2F}" presName="theList" presStyleCnt="0">
        <dgm:presLayoutVars>
          <dgm:dir/>
          <dgm:animLvl val="lvl"/>
          <dgm:resizeHandles val="exact"/>
        </dgm:presLayoutVars>
      </dgm:prSet>
      <dgm:spPr/>
    </dgm:pt>
    <dgm:pt modelId="{664BDE98-033C-4451-A481-90D77FC228E8}" type="pres">
      <dgm:prSet presAssocID="{337868F7-DF77-4CDB-BDEC-3A0EFE35B6A1}" presName="compNode" presStyleCnt="0"/>
      <dgm:spPr/>
    </dgm:pt>
    <dgm:pt modelId="{4BA59003-5DF6-46A6-B8F9-8AC43F213418}" type="pres">
      <dgm:prSet presAssocID="{337868F7-DF77-4CDB-BDEC-3A0EFE35B6A1}" presName="aNode" presStyleLbl="bgShp" presStyleIdx="0" presStyleCnt="4"/>
      <dgm:spPr/>
    </dgm:pt>
    <dgm:pt modelId="{8B1B79FF-A824-4BF0-A983-D09B18456AA2}" type="pres">
      <dgm:prSet presAssocID="{337868F7-DF77-4CDB-BDEC-3A0EFE35B6A1}" presName="textNode" presStyleLbl="bgShp" presStyleIdx="0" presStyleCnt="4"/>
      <dgm:spPr/>
    </dgm:pt>
    <dgm:pt modelId="{26D65A5A-941A-4240-88F0-7886A24FC46D}" type="pres">
      <dgm:prSet presAssocID="{337868F7-DF77-4CDB-BDEC-3A0EFE35B6A1}" presName="compChildNode" presStyleCnt="0"/>
      <dgm:spPr/>
    </dgm:pt>
    <dgm:pt modelId="{460C4F7E-7BF5-4036-8CBF-B85DA12A184A}" type="pres">
      <dgm:prSet presAssocID="{337868F7-DF77-4CDB-BDEC-3A0EFE35B6A1}" presName="theInnerList" presStyleCnt="0"/>
      <dgm:spPr/>
    </dgm:pt>
    <dgm:pt modelId="{99FDEC99-B957-4527-B641-8E29B77E42D2}" type="pres">
      <dgm:prSet presAssocID="{E3308AF8-27F5-4943-82A0-7BD111E90B43}" presName="childNode" presStyleLbl="node1" presStyleIdx="0" presStyleCnt="5">
        <dgm:presLayoutVars>
          <dgm:bulletEnabled val="1"/>
        </dgm:presLayoutVars>
      </dgm:prSet>
      <dgm:spPr/>
    </dgm:pt>
    <dgm:pt modelId="{9A1F6557-0E9B-4324-9A60-7BEFE55BB0A6}" type="pres">
      <dgm:prSet presAssocID="{337868F7-DF77-4CDB-BDEC-3A0EFE35B6A1}" presName="aSpace" presStyleCnt="0"/>
      <dgm:spPr/>
    </dgm:pt>
    <dgm:pt modelId="{05A81A14-A2B1-4704-B4A4-0E7BCF18D258}" type="pres">
      <dgm:prSet presAssocID="{3752AB1D-C5D8-4491-B334-2C31C605DAFA}" presName="compNode" presStyleCnt="0"/>
      <dgm:spPr/>
    </dgm:pt>
    <dgm:pt modelId="{3C23912E-4049-4B15-804A-A839EEB01C44}" type="pres">
      <dgm:prSet presAssocID="{3752AB1D-C5D8-4491-B334-2C31C605DAFA}" presName="aNode" presStyleLbl="bgShp" presStyleIdx="1" presStyleCnt="4"/>
      <dgm:spPr/>
    </dgm:pt>
    <dgm:pt modelId="{EBCBF246-44E0-486A-AB4A-15E29ED6C293}" type="pres">
      <dgm:prSet presAssocID="{3752AB1D-C5D8-4491-B334-2C31C605DAFA}" presName="textNode" presStyleLbl="bgShp" presStyleIdx="1" presStyleCnt="4"/>
      <dgm:spPr/>
    </dgm:pt>
    <dgm:pt modelId="{AFCD13A3-5E8E-4446-921C-6AFE97B88214}" type="pres">
      <dgm:prSet presAssocID="{3752AB1D-C5D8-4491-B334-2C31C605DAFA}" presName="compChildNode" presStyleCnt="0"/>
      <dgm:spPr/>
    </dgm:pt>
    <dgm:pt modelId="{BC0C16CA-6A75-4DAC-9023-A1D0359211C0}" type="pres">
      <dgm:prSet presAssocID="{3752AB1D-C5D8-4491-B334-2C31C605DAFA}" presName="theInnerList" presStyleCnt="0"/>
      <dgm:spPr/>
    </dgm:pt>
    <dgm:pt modelId="{83608766-79E9-4939-A7C4-4EEF2F93AB06}" type="pres">
      <dgm:prSet presAssocID="{7C743925-B23E-4FEC-8FB1-DCC0AA3BF34B}" presName="childNode" presStyleLbl="node1" presStyleIdx="1" presStyleCnt="5">
        <dgm:presLayoutVars>
          <dgm:bulletEnabled val="1"/>
        </dgm:presLayoutVars>
      </dgm:prSet>
      <dgm:spPr/>
    </dgm:pt>
    <dgm:pt modelId="{C19E560E-F77E-44A6-9D07-FFB75FA0BEDD}" type="pres">
      <dgm:prSet presAssocID="{3752AB1D-C5D8-4491-B334-2C31C605DAFA}" presName="aSpace" presStyleCnt="0"/>
      <dgm:spPr/>
    </dgm:pt>
    <dgm:pt modelId="{0F52ED43-FE5E-41DB-BED9-857B2139C11E}" type="pres">
      <dgm:prSet presAssocID="{1361B56E-A771-4801-85AC-04E6D8F6537A}" presName="compNode" presStyleCnt="0"/>
      <dgm:spPr/>
    </dgm:pt>
    <dgm:pt modelId="{F69931ED-0B37-44C0-9B21-47563C277D41}" type="pres">
      <dgm:prSet presAssocID="{1361B56E-A771-4801-85AC-04E6D8F6537A}" presName="aNode" presStyleLbl="bgShp" presStyleIdx="2" presStyleCnt="4"/>
      <dgm:spPr/>
    </dgm:pt>
    <dgm:pt modelId="{B75D8099-0FD4-4057-BBB0-89CB063BCC84}" type="pres">
      <dgm:prSet presAssocID="{1361B56E-A771-4801-85AC-04E6D8F6537A}" presName="textNode" presStyleLbl="bgShp" presStyleIdx="2" presStyleCnt="4"/>
      <dgm:spPr/>
    </dgm:pt>
    <dgm:pt modelId="{8C592834-5FFE-4E33-9B3A-7C92EEE38B98}" type="pres">
      <dgm:prSet presAssocID="{1361B56E-A771-4801-85AC-04E6D8F6537A}" presName="compChildNode" presStyleCnt="0"/>
      <dgm:spPr/>
    </dgm:pt>
    <dgm:pt modelId="{4BE382CB-05EE-4A03-A513-F61E7EB9E2B8}" type="pres">
      <dgm:prSet presAssocID="{1361B56E-A771-4801-85AC-04E6D8F6537A}" presName="theInnerList" presStyleCnt="0"/>
      <dgm:spPr/>
    </dgm:pt>
    <dgm:pt modelId="{8FE1C5CE-BB4C-49E1-A11D-3DC243DF5730}" type="pres">
      <dgm:prSet presAssocID="{A0058ED2-6906-4972-B426-648462EBCD39}" presName="childNode" presStyleLbl="node1" presStyleIdx="2" presStyleCnt="5">
        <dgm:presLayoutVars>
          <dgm:bulletEnabled val="1"/>
        </dgm:presLayoutVars>
      </dgm:prSet>
      <dgm:spPr/>
    </dgm:pt>
    <dgm:pt modelId="{EF7363DC-5BBB-4110-9133-AD3958C19178}" type="pres">
      <dgm:prSet presAssocID="{1361B56E-A771-4801-85AC-04E6D8F6537A}" presName="aSpace" presStyleCnt="0"/>
      <dgm:spPr/>
    </dgm:pt>
    <dgm:pt modelId="{952A794B-389B-4899-A9DB-9A226359F50E}" type="pres">
      <dgm:prSet presAssocID="{2740298E-BAD6-463A-98B0-A285F26A15B4}" presName="compNode" presStyleCnt="0"/>
      <dgm:spPr/>
    </dgm:pt>
    <dgm:pt modelId="{959CF1DF-FE71-4FA3-B92D-4280930024D5}" type="pres">
      <dgm:prSet presAssocID="{2740298E-BAD6-463A-98B0-A285F26A15B4}" presName="aNode" presStyleLbl="bgShp" presStyleIdx="3" presStyleCnt="4"/>
      <dgm:spPr/>
    </dgm:pt>
    <dgm:pt modelId="{10E85AA8-BF52-4218-8DE6-35E88CA370AD}" type="pres">
      <dgm:prSet presAssocID="{2740298E-BAD6-463A-98B0-A285F26A15B4}" presName="textNode" presStyleLbl="bgShp" presStyleIdx="3" presStyleCnt="4"/>
      <dgm:spPr/>
    </dgm:pt>
    <dgm:pt modelId="{2D820DED-0A63-4727-918F-8E9685547F6C}" type="pres">
      <dgm:prSet presAssocID="{2740298E-BAD6-463A-98B0-A285F26A15B4}" presName="compChildNode" presStyleCnt="0"/>
      <dgm:spPr/>
    </dgm:pt>
    <dgm:pt modelId="{5E05B6CC-13B7-49BB-9500-E24D349FF9D2}" type="pres">
      <dgm:prSet presAssocID="{2740298E-BAD6-463A-98B0-A285F26A15B4}" presName="theInnerList" presStyleCnt="0"/>
      <dgm:spPr/>
    </dgm:pt>
    <dgm:pt modelId="{68433532-3269-4382-AE0D-E744D1B551CA}" type="pres">
      <dgm:prSet presAssocID="{938C2615-B14C-4134-AF17-E203FF0A0C65}" presName="childNode" presStyleLbl="node1" presStyleIdx="3" presStyleCnt="5">
        <dgm:presLayoutVars>
          <dgm:bulletEnabled val="1"/>
        </dgm:presLayoutVars>
      </dgm:prSet>
      <dgm:spPr/>
    </dgm:pt>
    <dgm:pt modelId="{08DB48A6-FB88-43A2-9B62-AE7D59D41E6C}" type="pres">
      <dgm:prSet presAssocID="{938C2615-B14C-4134-AF17-E203FF0A0C65}" presName="aSpace2" presStyleCnt="0"/>
      <dgm:spPr/>
    </dgm:pt>
    <dgm:pt modelId="{31027FE0-ABC2-4120-8CEF-D683DFD70972}" type="pres">
      <dgm:prSet presAssocID="{76A66D8A-5ADA-4D70-A316-6F967B48038C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EAB5D201-A72B-4678-AEFA-473A87687D25}" type="presOf" srcId="{2740298E-BAD6-463A-98B0-A285F26A15B4}" destId="{10E85AA8-BF52-4218-8DE6-35E88CA370AD}" srcOrd="1" destOrd="0" presId="urn:microsoft.com/office/officeart/2005/8/layout/lProcess2"/>
    <dgm:cxn modelId="{2B643509-7D61-44AA-9996-CCFD11F13965}" type="presOf" srcId="{1361B56E-A771-4801-85AC-04E6D8F6537A}" destId="{F69931ED-0B37-44C0-9B21-47563C277D41}" srcOrd="0" destOrd="0" presId="urn:microsoft.com/office/officeart/2005/8/layout/lProcess2"/>
    <dgm:cxn modelId="{F5B1AE0B-F899-421C-BBDF-D252DBDE17E8}" type="presOf" srcId="{337868F7-DF77-4CDB-BDEC-3A0EFE35B6A1}" destId="{8B1B79FF-A824-4BF0-A983-D09B18456AA2}" srcOrd="1" destOrd="0" presId="urn:microsoft.com/office/officeart/2005/8/layout/lProcess2"/>
    <dgm:cxn modelId="{EAE2B11A-274B-4DC1-B0B3-B183D87EB264}" srcId="{A2E4046C-AAC0-4042-90B5-2791EF0F7B2F}" destId="{337868F7-DF77-4CDB-BDEC-3A0EFE35B6A1}" srcOrd="0" destOrd="0" parTransId="{BAE5AF60-62CE-4628-AF76-7F189314E928}" sibTransId="{5AC4AE18-73A3-4AD5-A89F-D638E1D7DD1A}"/>
    <dgm:cxn modelId="{AD7B2821-FAA0-4E8F-813F-BC99BA6C5848}" srcId="{A2E4046C-AAC0-4042-90B5-2791EF0F7B2F}" destId="{3752AB1D-C5D8-4491-B334-2C31C605DAFA}" srcOrd="1" destOrd="0" parTransId="{A1981190-5211-4000-A963-01A463E9F135}" sibTransId="{88AC398D-F0DC-4C80-B3A4-F34F99D1D04E}"/>
    <dgm:cxn modelId="{32971928-792C-4EA9-B01D-1C8F504F41E7}" type="presOf" srcId="{3752AB1D-C5D8-4491-B334-2C31C605DAFA}" destId="{EBCBF246-44E0-486A-AB4A-15E29ED6C293}" srcOrd="1" destOrd="0" presId="urn:microsoft.com/office/officeart/2005/8/layout/lProcess2"/>
    <dgm:cxn modelId="{9793D031-CD60-4DD4-8BC5-7C84AB7DBF74}" type="presOf" srcId="{76A66D8A-5ADA-4D70-A316-6F967B48038C}" destId="{31027FE0-ABC2-4120-8CEF-D683DFD70972}" srcOrd="0" destOrd="0" presId="urn:microsoft.com/office/officeart/2005/8/layout/lProcess2"/>
    <dgm:cxn modelId="{42414D3A-1C0A-4F11-852D-3148CEBECFC9}" srcId="{337868F7-DF77-4CDB-BDEC-3A0EFE35B6A1}" destId="{E3308AF8-27F5-4943-82A0-7BD111E90B43}" srcOrd="0" destOrd="0" parTransId="{65498324-EED1-4F6E-9265-E9F2C149B80A}" sibTransId="{CAA0FB99-93B6-45B7-96BF-0A02DC0ABCC2}"/>
    <dgm:cxn modelId="{3D9CE160-F231-40D3-9A52-8D72518B217E}" srcId="{2740298E-BAD6-463A-98B0-A285F26A15B4}" destId="{938C2615-B14C-4134-AF17-E203FF0A0C65}" srcOrd="0" destOrd="0" parTransId="{E1AE1F02-7E88-4627-B8B8-F1E7CA283F2B}" sibTransId="{4946CF37-ED6C-40E0-BFF8-AAB5CB52D116}"/>
    <dgm:cxn modelId="{BEA9E860-FF0E-43E4-98B4-69684F6E84E2}" srcId="{A2E4046C-AAC0-4042-90B5-2791EF0F7B2F}" destId="{2740298E-BAD6-463A-98B0-A285F26A15B4}" srcOrd="3" destOrd="0" parTransId="{3EB6C55F-C2D1-4430-9BE9-BDD8B02C9A7E}" sibTransId="{00CFA1A9-A3F1-4A2A-9CB2-08A1DF94559D}"/>
    <dgm:cxn modelId="{54BB8F46-F7C6-46A3-89C8-90179A400647}" type="presOf" srcId="{E3308AF8-27F5-4943-82A0-7BD111E90B43}" destId="{99FDEC99-B957-4527-B641-8E29B77E42D2}" srcOrd="0" destOrd="0" presId="urn:microsoft.com/office/officeart/2005/8/layout/lProcess2"/>
    <dgm:cxn modelId="{B06A684A-C9FC-4AFF-8B4A-02247CFF312D}" type="presOf" srcId="{2740298E-BAD6-463A-98B0-A285F26A15B4}" destId="{959CF1DF-FE71-4FA3-B92D-4280930024D5}" srcOrd="0" destOrd="0" presId="urn:microsoft.com/office/officeart/2005/8/layout/lProcess2"/>
    <dgm:cxn modelId="{52A2527E-6EF0-4071-B607-AE7FF2CC3DD7}" srcId="{1361B56E-A771-4801-85AC-04E6D8F6537A}" destId="{A0058ED2-6906-4972-B426-648462EBCD39}" srcOrd="0" destOrd="0" parTransId="{957167BB-C22D-4A4B-98A1-8C07A3EC4BB0}" sibTransId="{E0E33BCA-4A35-43BB-91ED-76F6ABD5CBC7}"/>
    <dgm:cxn modelId="{2F2ED67F-D440-4475-B162-C5EC2D7AE174}" type="presOf" srcId="{1361B56E-A771-4801-85AC-04E6D8F6537A}" destId="{B75D8099-0FD4-4057-BBB0-89CB063BCC84}" srcOrd="1" destOrd="0" presId="urn:microsoft.com/office/officeart/2005/8/layout/lProcess2"/>
    <dgm:cxn modelId="{384D0188-8A29-43B9-979F-E461A5C41655}" type="presOf" srcId="{7C743925-B23E-4FEC-8FB1-DCC0AA3BF34B}" destId="{83608766-79E9-4939-A7C4-4EEF2F93AB06}" srcOrd="0" destOrd="0" presId="urn:microsoft.com/office/officeart/2005/8/layout/lProcess2"/>
    <dgm:cxn modelId="{ABD257AF-53AF-4CFF-A9CC-410D29473D77}" srcId="{A2E4046C-AAC0-4042-90B5-2791EF0F7B2F}" destId="{1361B56E-A771-4801-85AC-04E6D8F6537A}" srcOrd="2" destOrd="0" parTransId="{CDFC1815-9BE4-4B8F-B0CF-F8F1ECB8398E}" sibTransId="{517F0404-E9D5-4211-A91C-BB50EA65A1DE}"/>
    <dgm:cxn modelId="{265B3CB0-BC86-4D33-BFBA-FC8DAACAD6A3}" type="presOf" srcId="{3752AB1D-C5D8-4491-B334-2C31C605DAFA}" destId="{3C23912E-4049-4B15-804A-A839EEB01C44}" srcOrd="0" destOrd="0" presId="urn:microsoft.com/office/officeart/2005/8/layout/lProcess2"/>
    <dgm:cxn modelId="{C63CD3C1-A446-44DB-B26F-C2AF437CD6B9}" type="presOf" srcId="{938C2615-B14C-4134-AF17-E203FF0A0C65}" destId="{68433532-3269-4382-AE0D-E744D1B551CA}" srcOrd="0" destOrd="0" presId="urn:microsoft.com/office/officeart/2005/8/layout/lProcess2"/>
    <dgm:cxn modelId="{F2514ECC-6415-43EA-93F2-E2122C4AA09E}" srcId="{2740298E-BAD6-463A-98B0-A285F26A15B4}" destId="{76A66D8A-5ADA-4D70-A316-6F967B48038C}" srcOrd="1" destOrd="0" parTransId="{43CC1744-621A-450D-BA75-C50959276F38}" sibTransId="{3D7DB451-57A5-409A-89CA-80ED7AA1EE98}"/>
    <dgm:cxn modelId="{49DC1DD8-ED96-4BD3-A31D-24F61B43C867}" srcId="{3752AB1D-C5D8-4491-B334-2C31C605DAFA}" destId="{7C743925-B23E-4FEC-8FB1-DCC0AA3BF34B}" srcOrd="0" destOrd="0" parTransId="{493CECDC-C49F-4D71-8AE6-B2844A910390}" sibTransId="{D080AB4B-8691-4EB8-8066-8890DABACD4B}"/>
    <dgm:cxn modelId="{BC3891DA-5D17-4FFE-B7E8-7240E3C3C942}" type="presOf" srcId="{A2E4046C-AAC0-4042-90B5-2791EF0F7B2F}" destId="{9B59202F-FC9C-4785-9800-AB8091CF5621}" srcOrd="0" destOrd="0" presId="urn:microsoft.com/office/officeart/2005/8/layout/lProcess2"/>
    <dgm:cxn modelId="{AB38F7F0-AD0F-466F-BF6A-AC92499027D3}" type="presOf" srcId="{A0058ED2-6906-4972-B426-648462EBCD39}" destId="{8FE1C5CE-BB4C-49E1-A11D-3DC243DF5730}" srcOrd="0" destOrd="0" presId="urn:microsoft.com/office/officeart/2005/8/layout/lProcess2"/>
    <dgm:cxn modelId="{6617BCF4-2CEC-45BB-86EE-FF7F9766BBA0}" type="presOf" srcId="{337868F7-DF77-4CDB-BDEC-3A0EFE35B6A1}" destId="{4BA59003-5DF6-46A6-B8F9-8AC43F213418}" srcOrd="0" destOrd="0" presId="urn:microsoft.com/office/officeart/2005/8/layout/lProcess2"/>
    <dgm:cxn modelId="{79710D16-B303-4C18-B5E6-785C8D825757}" type="presParOf" srcId="{9B59202F-FC9C-4785-9800-AB8091CF5621}" destId="{664BDE98-033C-4451-A481-90D77FC228E8}" srcOrd="0" destOrd="0" presId="urn:microsoft.com/office/officeart/2005/8/layout/lProcess2"/>
    <dgm:cxn modelId="{A14BC46F-19B4-4188-B5B3-4599CC892E23}" type="presParOf" srcId="{664BDE98-033C-4451-A481-90D77FC228E8}" destId="{4BA59003-5DF6-46A6-B8F9-8AC43F213418}" srcOrd="0" destOrd="0" presId="urn:microsoft.com/office/officeart/2005/8/layout/lProcess2"/>
    <dgm:cxn modelId="{B0F37839-7231-49EE-9DBD-0168660AB7EE}" type="presParOf" srcId="{664BDE98-033C-4451-A481-90D77FC228E8}" destId="{8B1B79FF-A824-4BF0-A983-D09B18456AA2}" srcOrd="1" destOrd="0" presId="urn:microsoft.com/office/officeart/2005/8/layout/lProcess2"/>
    <dgm:cxn modelId="{775CB8D0-567F-44EC-B9DA-8C8F0BAE8603}" type="presParOf" srcId="{664BDE98-033C-4451-A481-90D77FC228E8}" destId="{26D65A5A-941A-4240-88F0-7886A24FC46D}" srcOrd="2" destOrd="0" presId="urn:microsoft.com/office/officeart/2005/8/layout/lProcess2"/>
    <dgm:cxn modelId="{797F3C04-DA59-4703-84B2-0384C6804A14}" type="presParOf" srcId="{26D65A5A-941A-4240-88F0-7886A24FC46D}" destId="{460C4F7E-7BF5-4036-8CBF-B85DA12A184A}" srcOrd="0" destOrd="0" presId="urn:microsoft.com/office/officeart/2005/8/layout/lProcess2"/>
    <dgm:cxn modelId="{E217BB59-ACB9-4F1F-9819-40E44B884FDB}" type="presParOf" srcId="{460C4F7E-7BF5-4036-8CBF-B85DA12A184A}" destId="{99FDEC99-B957-4527-B641-8E29B77E42D2}" srcOrd="0" destOrd="0" presId="urn:microsoft.com/office/officeart/2005/8/layout/lProcess2"/>
    <dgm:cxn modelId="{1A6370F8-CD5D-4802-91F7-2BF592A805E8}" type="presParOf" srcId="{9B59202F-FC9C-4785-9800-AB8091CF5621}" destId="{9A1F6557-0E9B-4324-9A60-7BEFE55BB0A6}" srcOrd="1" destOrd="0" presId="urn:microsoft.com/office/officeart/2005/8/layout/lProcess2"/>
    <dgm:cxn modelId="{51852308-1B4A-4821-A833-24966DC8F13D}" type="presParOf" srcId="{9B59202F-FC9C-4785-9800-AB8091CF5621}" destId="{05A81A14-A2B1-4704-B4A4-0E7BCF18D258}" srcOrd="2" destOrd="0" presId="urn:microsoft.com/office/officeart/2005/8/layout/lProcess2"/>
    <dgm:cxn modelId="{E68467AC-AA7A-4DDE-AF63-98A68D944C1B}" type="presParOf" srcId="{05A81A14-A2B1-4704-B4A4-0E7BCF18D258}" destId="{3C23912E-4049-4B15-804A-A839EEB01C44}" srcOrd="0" destOrd="0" presId="urn:microsoft.com/office/officeart/2005/8/layout/lProcess2"/>
    <dgm:cxn modelId="{64515DBD-8539-4DEC-A552-C39164639E22}" type="presParOf" srcId="{05A81A14-A2B1-4704-B4A4-0E7BCF18D258}" destId="{EBCBF246-44E0-486A-AB4A-15E29ED6C293}" srcOrd="1" destOrd="0" presId="urn:microsoft.com/office/officeart/2005/8/layout/lProcess2"/>
    <dgm:cxn modelId="{8D402878-E9DF-426D-8A7D-445C6CB88C15}" type="presParOf" srcId="{05A81A14-A2B1-4704-B4A4-0E7BCF18D258}" destId="{AFCD13A3-5E8E-4446-921C-6AFE97B88214}" srcOrd="2" destOrd="0" presId="urn:microsoft.com/office/officeart/2005/8/layout/lProcess2"/>
    <dgm:cxn modelId="{1B4FF651-62FE-448F-BE61-95AAADEDFF06}" type="presParOf" srcId="{AFCD13A3-5E8E-4446-921C-6AFE97B88214}" destId="{BC0C16CA-6A75-4DAC-9023-A1D0359211C0}" srcOrd="0" destOrd="0" presId="urn:microsoft.com/office/officeart/2005/8/layout/lProcess2"/>
    <dgm:cxn modelId="{70AF57B9-6122-4781-A8DE-FBD78AEF4EF2}" type="presParOf" srcId="{BC0C16CA-6A75-4DAC-9023-A1D0359211C0}" destId="{83608766-79E9-4939-A7C4-4EEF2F93AB06}" srcOrd="0" destOrd="0" presId="urn:microsoft.com/office/officeart/2005/8/layout/lProcess2"/>
    <dgm:cxn modelId="{020B71BF-0F7E-4541-AF75-3A27299399FE}" type="presParOf" srcId="{9B59202F-FC9C-4785-9800-AB8091CF5621}" destId="{C19E560E-F77E-44A6-9D07-FFB75FA0BEDD}" srcOrd="3" destOrd="0" presId="urn:microsoft.com/office/officeart/2005/8/layout/lProcess2"/>
    <dgm:cxn modelId="{F05E7F72-8FBE-4922-B679-0DC99C691C5F}" type="presParOf" srcId="{9B59202F-FC9C-4785-9800-AB8091CF5621}" destId="{0F52ED43-FE5E-41DB-BED9-857B2139C11E}" srcOrd="4" destOrd="0" presId="urn:microsoft.com/office/officeart/2005/8/layout/lProcess2"/>
    <dgm:cxn modelId="{B6D6DE2D-15B2-4DF1-8E81-24048C2CDCB6}" type="presParOf" srcId="{0F52ED43-FE5E-41DB-BED9-857B2139C11E}" destId="{F69931ED-0B37-44C0-9B21-47563C277D41}" srcOrd="0" destOrd="0" presId="urn:microsoft.com/office/officeart/2005/8/layout/lProcess2"/>
    <dgm:cxn modelId="{E110F108-84F9-4C89-A50F-B0517D2765EE}" type="presParOf" srcId="{0F52ED43-FE5E-41DB-BED9-857B2139C11E}" destId="{B75D8099-0FD4-4057-BBB0-89CB063BCC84}" srcOrd="1" destOrd="0" presId="urn:microsoft.com/office/officeart/2005/8/layout/lProcess2"/>
    <dgm:cxn modelId="{5E72DAFD-0997-4BA3-AE32-C0D06AC66E42}" type="presParOf" srcId="{0F52ED43-FE5E-41DB-BED9-857B2139C11E}" destId="{8C592834-5FFE-4E33-9B3A-7C92EEE38B98}" srcOrd="2" destOrd="0" presId="urn:microsoft.com/office/officeart/2005/8/layout/lProcess2"/>
    <dgm:cxn modelId="{FF177050-F8FF-4A3C-B645-3B1EDB8D1439}" type="presParOf" srcId="{8C592834-5FFE-4E33-9B3A-7C92EEE38B98}" destId="{4BE382CB-05EE-4A03-A513-F61E7EB9E2B8}" srcOrd="0" destOrd="0" presId="urn:microsoft.com/office/officeart/2005/8/layout/lProcess2"/>
    <dgm:cxn modelId="{94F60DE4-1564-4DF4-A708-CA0880C1989B}" type="presParOf" srcId="{4BE382CB-05EE-4A03-A513-F61E7EB9E2B8}" destId="{8FE1C5CE-BB4C-49E1-A11D-3DC243DF5730}" srcOrd="0" destOrd="0" presId="urn:microsoft.com/office/officeart/2005/8/layout/lProcess2"/>
    <dgm:cxn modelId="{02097108-DE96-4EB7-A84F-8AE5B74AF3A4}" type="presParOf" srcId="{9B59202F-FC9C-4785-9800-AB8091CF5621}" destId="{EF7363DC-5BBB-4110-9133-AD3958C19178}" srcOrd="5" destOrd="0" presId="urn:microsoft.com/office/officeart/2005/8/layout/lProcess2"/>
    <dgm:cxn modelId="{9A5F0F65-086E-46B2-A119-9EABF0A565C0}" type="presParOf" srcId="{9B59202F-FC9C-4785-9800-AB8091CF5621}" destId="{952A794B-389B-4899-A9DB-9A226359F50E}" srcOrd="6" destOrd="0" presId="urn:microsoft.com/office/officeart/2005/8/layout/lProcess2"/>
    <dgm:cxn modelId="{E158B474-C3B7-4C7F-B66B-5CD12130C7BA}" type="presParOf" srcId="{952A794B-389B-4899-A9DB-9A226359F50E}" destId="{959CF1DF-FE71-4FA3-B92D-4280930024D5}" srcOrd="0" destOrd="0" presId="urn:microsoft.com/office/officeart/2005/8/layout/lProcess2"/>
    <dgm:cxn modelId="{F1E379AD-0C89-4094-873F-8CC4AD3B45B2}" type="presParOf" srcId="{952A794B-389B-4899-A9DB-9A226359F50E}" destId="{10E85AA8-BF52-4218-8DE6-35E88CA370AD}" srcOrd="1" destOrd="0" presId="urn:microsoft.com/office/officeart/2005/8/layout/lProcess2"/>
    <dgm:cxn modelId="{4C9656A3-909E-4B85-AD66-8018022E200E}" type="presParOf" srcId="{952A794B-389B-4899-A9DB-9A226359F50E}" destId="{2D820DED-0A63-4727-918F-8E9685547F6C}" srcOrd="2" destOrd="0" presId="urn:microsoft.com/office/officeart/2005/8/layout/lProcess2"/>
    <dgm:cxn modelId="{45CF862B-5DBD-4089-B4ED-FE1D65ACB4AD}" type="presParOf" srcId="{2D820DED-0A63-4727-918F-8E9685547F6C}" destId="{5E05B6CC-13B7-49BB-9500-E24D349FF9D2}" srcOrd="0" destOrd="0" presId="urn:microsoft.com/office/officeart/2005/8/layout/lProcess2"/>
    <dgm:cxn modelId="{9DC2586A-8BC6-4C6B-80BB-1FF22D17ADC7}" type="presParOf" srcId="{5E05B6CC-13B7-49BB-9500-E24D349FF9D2}" destId="{68433532-3269-4382-AE0D-E744D1B551CA}" srcOrd="0" destOrd="0" presId="urn:microsoft.com/office/officeart/2005/8/layout/lProcess2"/>
    <dgm:cxn modelId="{BFDAA3FB-25C1-4F4B-B811-DF5EDE479250}" type="presParOf" srcId="{5E05B6CC-13B7-49BB-9500-E24D349FF9D2}" destId="{08DB48A6-FB88-43A2-9B62-AE7D59D41E6C}" srcOrd="1" destOrd="0" presId="urn:microsoft.com/office/officeart/2005/8/layout/lProcess2"/>
    <dgm:cxn modelId="{E6818831-C758-46C6-A36A-8FAE21B738B4}" type="presParOf" srcId="{5E05B6CC-13B7-49BB-9500-E24D349FF9D2}" destId="{31027FE0-ABC2-4120-8CEF-D683DFD7097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B0D21-6AD4-4ACE-A6DF-12012CA70127}">
      <dsp:nvSpPr>
        <dsp:cNvPr id="0" name=""/>
        <dsp:cNvSpPr/>
      </dsp:nvSpPr>
      <dsp:spPr>
        <a:xfrm>
          <a:off x="0" y="0"/>
          <a:ext cx="6336792" cy="610933"/>
        </a:xfrm>
        <a:prstGeom prst="roundRect">
          <a:avLst>
            <a:gd name="adj" fmla="val 10000"/>
          </a:avLst>
        </a:prstGeom>
        <a:solidFill>
          <a:srgbClr val="002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About DASNY</a:t>
          </a:r>
        </a:p>
      </dsp:txBody>
      <dsp:txXfrm>
        <a:off x="17894" y="17894"/>
        <a:ext cx="5606067" cy="575145"/>
      </dsp:txXfrm>
    </dsp:sp>
    <dsp:sp modelId="{07ED3346-1772-463C-8C2E-F9FD6115F335}">
      <dsp:nvSpPr>
        <dsp:cNvPr id="0" name=""/>
        <dsp:cNvSpPr/>
      </dsp:nvSpPr>
      <dsp:spPr>
        <a:xfrm>
          <a:off x="473202" y="695785"/>
          <a:ext cx="6336792" cy="610933"/>
        </a:xfrm>
        <a:prstGeom prst="roundRect">
          <a:avLst>
            <a:gd name="adj" fmla="val 10000"/>
          </a:avLst>
        </a:prstGeom>
        <a:solidFill>
          <a:srgbClr val="002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Overview of the program</a:t>
          </a:r>
        </a:p>
      </dsp:txBody>
      <dsp:txXfrm>
        <a:off x="491096" y="713679"/>
        <a:ext cx="5430695" cy="575145"/>
      </dsp:txXfrm>
    </dsp:sp>
    <dsp:sp modelId="{EEBF6132-4D66-4F7B-A7AE-F04296E93C73}">
      <dsp:nvSpPr>
        <dsp:cNvPr id="0" name=""/>
        <dsp:cNvSpPr/>
      </dsp:nvSpPr>
      <dsp:spPr>
        <a:xfrm>
          <a:off x="946404" y="1391570"/>
          <a:ext cx="6336792" cy="610933"/>
        </a:xfrm>
        <a:prstGeom prst="roundRect">
          <a:avLst>
            <a:gd name="adj" fmla="val 10000"/>
          </a:avLst>
        </a:prstGeom>
        <a:solidFill>
          <a:srgbClr val="002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Regional Map and Counties</a:t>
          </a:r>
        </a:p>
      </dsp:txBody>
      <dsp:txXfrm>
        <a:off x="964298" y="1409464"/>
        <a:ext cx="5430695" cy="575145"/>
      </dsp:txXfrm>
    </dsp:sp>
    <dsp:sp modelId="{A597E55D-C0DC-4EAF-BC2D-00C14D285C27}">
      <dsp:nvSpPr>
        <dsp:cNvPr id="0" name=""/>
        <dsp:cNvSpPr/>
      </dsp:nvSpPr>
      <dsp:spPr>
        <a:xfrm>
          <a:off x="1419605" y="2087356"/>
          <a:ext cx="6336792" cy="610933"/>
        </a:xfrm>
        <a:prstGeom prst="roundRect">
          <a:avLst>
            <a:gd name="adj" fmla="val 10000"/>
          </a:avLst>
        </a:prstGeom>
        <a:solidFill>
          <a:srgbClr val="002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Solicitation</a:t>
          </a:r>
          <a:endParaRPr lang="en-US" sz="2600" kern="1200" dirty="0"/>
        </a:p>
      </dsp:txBody>
      <dsp:txXfrm>
        <a:off x="1437499" y="2105250"/>
        <a:ext cx="5430695" cy="575145"/>
      </dsp:txXfrm>
    </dsp:sp>
    <dsp:sp modelId="{76900E9E-4B46-4680-B6C1-FD4E9C62F6AB}">
      <dsp:nvSpPr>
        <dsp:cNvPr id="0" name=""/>
        <dsp:cNvSpPr/>
      </dsp:nvSpPr>
      <dsp:spPr>
        <a:xfrm>
          <a:off x="1892808" y="2783141"/>
          <a:ext cx="6336792" cy="610933"/>
        </a:xfrm>
        <a:prstGeom prst="roundRect">
          <a:avLst>
            <a:gd name="adj" fmla="val 10000"/>
          </a:avLst>
        </a:prstGeom>
        <a:solidFill>
          <a:srgbClr val="002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Questions</a:t>
          </a:r>
        </a:p>
      </dsp:txBody>
      <dsp:txXfrm>
        <a:off x="1910702" y="2801035"/>
        <a:ext cx="5430695" cy="575145"/>
      </dsp:txXfrm>
    </dsp:sp>
    <dsp:sp modelId="{684FC671-F0F2-4CFF-B009-D014BC33DB13}">
      <dsp:nvSpPr>
        <dsp:cNvPr id="0" name=""/>
        <dsp:cNvSpPr/>
      </dsp:nvSpPr>
      <dsp:spPr>
        <a:xfrm>
          <a:off x="5939685" y="446320"/>
          <a:ext cx="397106" cy="39710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2D7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029034" y="446320"/>
        <a:ext cx="218408" cy="298822"/>
      </dsp:txXfrm>
    </dsp:sp>
    <dsp:sp modelId="{BCEA1524-0837-4477-94B5-803E8A095CC4}">
      <dsp:nvSpPr>
        <dsp:cNvPr id="0" name=""/>
        <dsp:cNvSpPr/>
      </dsp:nvSpPr>
      <dsp:spPr>
        <a:xfrm>
          <a:off x="6412887" y="1142106"/>
          <a:ext cx="397106" cy="39710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2D7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502236" y="1142106"/>
        <a:ext cx="218408" cy="298822"/>
      </dsp:txXfrm>
    </dsp:sp>
    <dsp:sp modelId="{95D571B6-E2E1-402D-8431-0FBB332F9491}">
      <dsp:nvSpPr>
        <dsp:cNvPr id="0" name=""/>
        <dsp:cNvSpPr/>
      </dsp:nvSpPr>
      <dsp:spPr>
        <a:xfrm>
          <a:off x="6886089" y="1827709"/>
          <a:ext cx="397106" cy="39710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2D7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75438" y="1827709"/>
        <a:ext cx="218408" cy="298822"/>
      </dsp:txXfrm>
    </dsp:sp>
    <dsp:sp modelId="{BA623A9B-D020-4154-BA80-BBD9B23F686B}">
      <dsp:nvSpPr>
        <dsp:cNvPr id="0" name=""/>
        <dsp:cNvSpPr/>
      </dsp:nvSpPr>
      <dsp:spPr>
        <a:xfrm>
          <a:off x="7359291" y="2530282"/>
          <a:ext cx="397106" cy="39710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2D7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448640" y="2530282"/>
        <a:ext cx="218408" cy="298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54E2D-D6B2-4B14-B927-CD21E2EB5621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1700" kern="1200" dirty="0"/>
        </a:p>
      </dsp:txBody>
      <dsp:txXfrm rot="-5400000">
        <a:off x="1" y="319448"/>
        <a:ext cx="635496" cy="272355"/>
      </dsp:txXfrm>
    </dsp:sp>
    <dsp:sp modelId="{E84705B0-4177-42B5-B992-E4E7CC9335DF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Fast delivery method for construction projects</a:t>
          </a:r>
          <a:endParaRPr lang="en-US" sz="1800" kern="1200" dirty="0">
            <a:solidFill>
              <a:srgbClr val="646569"/>
            </a:solidFill>
          </a:endParaRPr>
        </a:p>
      </dsp:txBody>
      <dsp:txXfrm rot="-5400000">
        <a:off x="635496" y="30507"/>
        <a:ext cx="5431697" cy="532491"/>
      </dsp:txXfrm>
    </dsp:sp>
    <dsp:sp modelId="{B724B4CF-8849-49B6-AFBF-9EFB63A5BAC9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64656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107635"/>
        <a:ext cx="635496" cy="272355"/>
      </dsp:txXfrm>
    </dsp:sp>
    <dsp:sp modelId="{D8988101-119F-4CA0-BA6D-2C92F52BF5DF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More cost-effective method of managing and supervising the work</a:t>
          </a:r>
        </a:p>
      </dsp:txBody>
      <dsp:txXfrm rot="-5400000">
        <a:off x="635496" y="818694"/>
        <a:ext cx="5431697" cy="532491"/>
      </dsp:txXfrm>
    </dsp:sp>
    <dsp:sp modelId="{CD915B7A-8BDC-4DC1-A40D-34937B1261F6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1700" kern="1200" dirty="0"/>
        </a:p>
      </dsp:txBody>
      <dsp:txXfrm rot="-5400000">
        <a:off x="1" y="1895821"/>
        <a:ext cx="635496" cy="272355"/>
      </dsp:txXfrm>
    </dsp:sp>
    <dsp:sp modelId="{29F29E2E-4FA3-4B0D-8BF3-31362D6AA236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</a:rPr>
            <a:t>Term construction contract</a:t>
          </a:r>
        </a:p>
      </dsp:txBody>
      <dsp:txXfrm rot="-5400000">
        <a:off x="635496" y="1606881"/>
        <a:ext cx="5431697" cy="532491"/>
      </dsp:txXfrm>
    </dsp:sp>
    <dsp:sp modelId="{2B4726B4-85C1-426E-BBD5-1F070B5E7FDD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1700" kern="1200" dirty="0"/>
        </a:p>
      </dsp:txBody>
      <dsp:txXfrm rot="-5400000">
        <a:off x="1" y="2684008"/>
        <a:ext cx="635496" cy="272355"/>
      </dsp:txXfrm>
    </dsp:sp>
    <dsp:sp modelId="{5F354E11-2C4D-47D4-B706-9F255B24353F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Awarded a regional contract based on an agreed upon mark-up</a:t>
          </a:r>
          <a:endParaRPr lang="en-US" sz="1800" kern="1200" dirty="0">
            <a:solidFill>
              <a:srgbClr val="646569"/>
            </a:solidFill>
          </a:endParaRPr>
        </a:p>
      </dsp:txBody>
      <dsp:txXfrm rot="-5400000">
        <a:off x="635496" y="2395067"/>
        <a:ext cx="5431697" cy="532491"/>
      </dsp:txXfrm>
    </dsp:sp>
    <dsp:sp modelId="{2711F0AE-552C-4558-B481-B023108151B0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1700" kern="1200" dirty="0"/>
        </a:p>
      </dsp:txBody>
      <dsp:txXfrm rot="-5400000">
        <a:off x="1" y="3472195"/>
        <a:ext cx="635496" cy="272355"/>
      </dsp:txXfrm>
    </dsp:sp>
    <dsp:sp modelId="{62821BE6-C8AF-4232-9F14-12C29CBFC66E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The mark-up covers the cost of supervising, coordinating, overhead, profit and insurances</a:t>
          </a:r>
          <a:endParaRPr lang="en-US" sz="1800" kern="1200" dirty="0">
            <a:solidFill>
              <a:srgbClr val="646569"/>
            </a:solidFill>
          </a:endParaRPr>
        </a:p>
      </dsp:txBody>
      <dsp:txXfrm rot="-5400000">
        <a:off x="635496" y="3183253"/>
        <a:ext cx="5431697" cy="532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54E2D-D6B2-4B14-B927-CD21E2EB5621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17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1" y="395096"/>
        <a:ext cx="788987" cy="338137"/>
      </dsp:txXfrm>
    </dsp:sp>
    <dsp:sp modelId="{E84705B0-4177-42B5-B992-E4E7CC9335DF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u="none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All work must be subcontracted </a:t>
          </a:r>
          <a:r>
            <a:rPr lang="en-US" sz="1800" u="sng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unless otherwise approved by DASNY</a:t>
          </a:r>
        </a:p>
      </dsp:txBody>
      <dsp:txXfrm rot="-5400000">
        <a:off x="788988" y="36365"/>
        <a:ext cx="5271248" cy="661103"/>
      </dsp:txXfrm>
    </dsp:sp>
    <dsp:sp modelId="{657FF009-AE2A-4750-96E9-BAF020D767E5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17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1" y="1373653"/>
        <a:ext cx="788987" cy="338137"/>
      </dsp:txXfrm>
    </dsp:sp>
    <dsp:sp modelId="{1BECF8D7-EC47-4745-B746-C1C43B45B1E2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Written approval is required before self-performing any work</a:t>
          </a:r>
        </a:p>
      </dsp:txBody>
      <dsp:txXfrm rot="-5400000">
        <a:off x="788988" y="1014923"/>
        <a:ext cx="5271248" cy="661103"/>
      </dsp:txXfrm>
    </dsp:sp>
    <dsp:sp modelId="{9F9F7038-3902-4226-8CF3-CC062AF5AD31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2200" kern="1200" dirty="0"/>
        </a:p>
      </dsp:txBody>
      <dsp:txXfrm rot="-5400000">
        <a:off x="1" y="2352210"/>
        <a:ext cx="788987" cy="338137"/>
      </dsp:txXfrm>
    </dsp:sp>
    <dsp:sp modelId="{D9E2F49B-CC5C-4A85-A80E-259536CD3BC1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Obtain a minimum of three (3) price proposals</a:t>
          </a:r>
          <a:endParaRPr lang="en-US" sz="1800" kern="1200" dirty="0">
            <a:solidFill>
              <a:srgbClr val="646569"/>
            </a:solidFill>
          </a:endParaRPr>
        </a:p>
      </dsp:txBody>
      <dsp:txXfrm rot="-5400000">
        <a:off x="788988" y="1993480"/>
        <a:ext cx="5271248" cy="661103"/>
      </dsp:txXfrm>
    </dsp:sp>
    <dsp:sp modelId="{D2B04A43-5BDD-408F-84CD-B076AC34EFDE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endParaRPr lang="en-US" sz="2200" kern="1200" dirty="0"/>
        </a:p>
      </dsp:txBody>
      <dsp:txXfrm rot="-5400000">
        <a:off x="1" y="3330768"/>
        <a:ext cx="788987" cy="338137"/>
      </dsp:txXfrm>
    </dsp:sp>
    <dsp:sp modelId="{A279BBF8-9BAE-4966-9FF5-B6825EF3EA08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Base term: two (2) years</a:t>
          </a:r>
          <a:endParaRPr lang="en-US" sz="1800" kern="1200" dirty="0">
            <a:solidFill>
              <a:srgbClr val="64656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D73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One (1 )Option, and the term is two (2) years</a:t>
          </a:r>
          <a:endParaRPr lang="en-US" sz="1800" kern="1200" dirty="0">
            <a:solidFill>
              <a:srgbClr val="646569"/>
            </a:solidFill>
          </a:endParaRPr>
        </a:p>
      </dsp:txBody>
      <dsp:txXfrm rot="-5400000">
        <a:off x="788988" y="2972037"/>
        <a:ext cx="5271248" cy="661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8F124-A380-4CDD-BF2B-3788F3AB3E1F}">
      <dsp:nvSpPr>
        <dsp:cNvPr id="0" name=""/>
        <dsp:cNvSpPr/>
      </dsp:nvSpPr>
      <dsp:spPr>
        <a:xfrm>
          <a:off x="362572" y="20595"/>
          <a:ext cx="6526297" cy="59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r>
            <a:rPr lang="en-US" sz="20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The Minimum Contract Value = $0</a:t>
          </a:r>
          <a:endParaRPr lang="en-US" sz="2000" kern="1200" dirty="0">
            <a:solidFill>
              <a:srgbClr val="646569"/>
            </a:solidFill>
          </a:endParaRPr>
        </a:p>
      </dsp:txBody>
      <dsp:txXfrm>
        <a:off x="362572" y="20595"/>
        <a:ext cx="6526297" cy="593299"/>
      </dsp:txXfrm>
    </dsp:sp>
    <dsp:sp modelId="{B2EB2462-2BF0-4338-AB59-E7F7DF18976A}">
      <dsp:nvSpPr>
        <dsp:cNvPr id="0" name=""/>
        <dsp:cNvSpPr/>
      </dsp:nvSpPr>
      <dsp:spPr>
        <a:xfrm>
          <a:off x="362572" y="613895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FE11D-6156-4635-8DF9-340F3653FB63}">
      <dsp:nvSpPr>
        <dsp:cNvPr id="0" name=""/>
        <dsp:cNvSpPr/>
      </dsp:nvSpPr>
      <dsp:spPr>
        <a:xfrm>
          <a:off x="1283505" y="613895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3A9DA0-84B9-4E61-A49A-916CC04B8F9D}">
      <dsp:nvSpPr>
        <dsp:cNvPr id="0" name=""/>
        <dsp:cNvSpPr/>
      </dsp:nvSpPr>
      <dsp:spPr>
        <a:xfrm>
          <a:off x="2204438" y="613895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58996-11A4-4231-A5DD-688441A2CD90}">
      <dsp:nvSpPr>
        <dsp:cNvPr id="0" name=""/>
        <dsp:cNvSpPr/>
      </dsp:nvSpPr>
      <dsp:spPr>
        <a:xfrm>
          <a:off x="3125371" y="613895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D726DE-5ABE-44D1-98B6-337748CA6C75}">
      <dsp:nvSpPr>
        <dsp:cNvPr id="0" name=""/>
        <dsp:cNvSpPr/>
      </dsp:nvSpPr>
      <dsp:spPr>
        <a:xfrm>
          <a:off x="4046304" y="613895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D8A5E-84B9-482F-B3FA-1F8549499AB2}">
      <dsp:nvSpPr>
        <dsp:cNvPr id="0" name=""/>
        <dsp:cNvSpPr/>
      </dsp:nvSpPr>
      <dsp:spPr>
        <a:xfrm>
          <a:off x="4967237" y="613895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98474-E432-40FB-9A0E-1AC66023ED13}">
      <dsp:nvSpPr>
        <dsp:cNvPr id="0" name=""/>
        <dsp:cNvSpPr/>
      </dsp:nvSpPr>
      <dsp:spPr>
        <a:xfrm>
          <a:off x="5888170" y="613895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23A11-E6E0-4292-BCB4-D90F9B967035}">
      <dsp:nvSpPr>
        <dsp:cNvPr id="0" name=""/>
        <dsp:cNvSpPr/>
      </dsp:nvSpPr>
      <dsp:spPr>
        <a:xfrm>
          <a:off x="362572" y="789900"/>
          <a:ext cx="6526297" cy="593299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r>
            <a:rPr lang="en-US" sz="2000" kern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rPr>
            <a:t>Estimated Annual Contract Volume (EACV) = $150,000</a:t>
          </a:r>
          <a:endParaRPr lang="en-US" sz="2000" kern="1200" dirty="0">
            <a:solidFill>
              <a:srgbClr val="646569"/>
            </a:solidFill>
          </a:endParaRPr>
        </a:p>
      </dsp:txBody>
      <dsp:txXfrm>
        <a:off x="362572" y="789900"/>
        <a:ext cx="6526297" cy="593299"/>
      </dsp:txXfrm>
    </dsp:sp>
    <dsp:sp modelId="{251C166D-2E3B-4A86-ABDB-0FE4B6B4E4F8}">
      <dsp:nvSpPr>
        <dsp:cNvPr id="0" name=""/>
        <dsp:cNvSpPr/>
      </dsp:nvSpPr>
      <dsp:spPr>
        <a:xfrm>
          <a:off x="362572" y="1383200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3CE07-E598-46EC-A743-50F446A86E6A}">
      <dsp:nvSpPr>
        <dsp:cNvPr id="0" name=""/>
        <dsp:cNvSpPr/>
      </dsp:nvSpPr>
      <dsp:spPr>
        <a:xfrm>
          <a:off x="1283505" y="1383200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2440BB-1222-4252-85A9-BB2E4E79047D}">
      <dsp:nvSpPr>
        <dsp:cNvPr id="0" name=""/>
        <dsp:cNvSpPr/>
      </dsp:nvSpPr>
      <dsp:spPr>
        <a:xfrm>
          <a:off x="2204438" y="1383200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429AB-4529-4ED0-8637-A09529F0A021}">
      <dsp:nvSpPr>
        <dsp:cNvPr id="0" name=""/>
        <dsp:cNvSpPr/>
      </dsp:nvSpPr>
      <dsp:spPr>
        <a:xfrm>
          <a:off x="3125371" y="1383200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E61A2-532C-438C-BA7D-C368B170CC66}">
      <dsp:nvSpPr>
        <dsp:cNvPr id="0" name=""/>
        <dsp:cNvSpPr/>
      </dsp:nvSpPr>
      <dsp:spPr>
        <a:xfrm>
          <a:off x="4046304" y="1383200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4024A-99C2-4503-B07F-D0523FFDBCD7}">
      <dsp:nvSpPr>
        <dsp:cNvPr id="0" name=""/>
        <dsp:cNvSpPr/>
      </dsp:nvSpPr>
      <dsp:spPr>
        <a:xfrm>
          <a:off x="4967237" y="1383200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D6BB8-1447-4240-978C-B48CCBD2E1FD}">
      <dsp:nvSpPr>
        <dsp:cNvPr id="0" name=""/>
        <dsp:cNvSpPr/>
      </dsp:nvSpPr>
      <dsp:spPr>
        <a:xfrm>
          <a:off x="5888170" y="1383200"/>
          <a:ext cx="870173" cy="1450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27427-7129-4B52-8416-1338C8CF0868}">
      <dsp:nvSpPr>
        <dsp:cNvPr id="0" name=""/>
        <dsp:cNvSpPr/>
      </dsp:nvSpPr>
      <dsp:spPr>
        <a:xfrm>
          <a:off x="2123" y="650656"/>
          <a:ext cx="1890215" cy="7560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73"/>
            </a:buClr>
            <a:buFont typeface="Wingdings" panose="05000000000000000000" pitchFamily="2" charset="2"/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Investigation and Planning</a:t>
          </a:r>
          <a:endParaRPr lang="en-US" sz="1400" kern="1200" dirty="0"/>
        </a:p>
      </dsp:txBody>
      <dsp:txXfrm>
        <a:off x="380166" y="650656"/>
        <a:ext cx="1134129" cy="756086"/>
      </dsp:txXfrm>
    </dsp:sp>
    <dsp:sp modelId="{7536A52C-3D05-4EA1-A384-15DFBFC77ABD}">
      <dsp:nvSpPr>
        <dsp:cNvPr id="0" name=""/>
        <dsp:cNvSpPr/>
      </dsp:nvSpPr>
      <dsp:spPr>
        <a:xfrm>
          <a:off x="1703318" y="650656"/>
          <a:ext cx="1890215" cy="7560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Bidding and Pre-Construction</a:t>
          </a:r>
        </a:p>
      </dsp:txBody>
      <dsp:txXfrm>
        <a:off x="2081361" y="650656"/>
        <a:ext cx="1134129" cy="756086"/>
      </dsp:txXfrm>
    </dsp:sp>
    <dsp:sp modelId="{56640B96-9CBE-438E-B9A0-C2956F361C9B}">
      <dsp:nvSpPr>
        <dsp:cNvPr id="0" name=""/>
        <dsp:cNvSpPr/>
      </dsp:nvSpPr>
      <dsp:spPr>
        <a:xfrm>
          <a:off x="3404512" y="650656"/>
          <a:ext cx="1890215" cy="7560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Construction Management</a:t>
          </a:r>
        </a:p>
      </dsp:txBody>
      <dsp:txXfrm>
        <a:off x="3782555" y="650656"/>
        <a:ext cx="1134129" cy="756086"/>
      </dsp:txXfrm>
    </dsp:sp>
    <dsp:sp modelId="{448B56F9-9B79-4CE8-9061-2BF1AB59D115}">
      <dsp:nvSpPr>
        <dsp:cNvPr id="0" name=""/>
        <dsp:cNvSpPr/>
      </dsp:nvSpPr>
      <dsp:spPr>
        <a:xfrm>
          <a:off x="5105706" y="650656"/>
          <a:ext cx="1890215" cy="7560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Supervision and Coordination</a:t>
          </a:r>
        </a:p>
      </dsp:txBody>
      <dsp:txXfrm>
        <a:off x="5483749" y="650656"/>
        <a:ext cx="1134129" cy="756086"/>
      </dsp:txXfrm>
    </dsp:sp>
    <dsp:sp modelId="{4C49B785-5EA9-4271-8DAB-77E0E034A2F9}">
      <dsp:nvSpPr>
        <dsp:cNvPr id="0" name=""/>
        <dsp:cNvSpPr/>
      </dsp:nvSpPr>
      <dsp:spPr>
        <a:xfrm>
          <a:off x="6806901" y="650656"/>
          <a:ext cx="1890215" cy="7560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Close-out</a:t>
          </a:r>
        </a:p>
      </dsp:txBody>
      <dsp:txXfrm>
        <a:off x="7184944" y="650656"/>
        <a:ext cx="1134129" cy="756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298C5-EF9F-404F-B401-8523145DA350}">
      <dsp:nvSpPr>
        <dsp:cNvPr id="0" name=""/>
        <dsp:cNvSpPr/>
      </dsp:nvSpPr>
      <dsp:spPr>
        <a:xfrm>
          <a:off x="942772" y="-28872"/>
          <a:ext cx="4210455" cy="4210455"/>
        </a:xfrm>
        <a:prstGeom prst="circularArrow">
          <a:avLst>
            <a:gd name="adj1" fmla="val 5544"/>
            <a:gd name="adj2" fmla="val 330680"/>
            <a:gd name="adj3" fmla="val 14529799"/>
            <a:gd name="adj4" fmla="val 16942217"/>
            <a:gd name="adj5" fmla="val 5757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89A532F-C580-43C4-B0F4-3EE56B73467A}">
      <dsp:nvSpPr>
        <dsp:cNvPr id="0" name=""/>
        <dsp:cNvSpPr/>
      </dsp:nvSpPr>
      <dsp:spPr>
        <a:xfrm>
          <a:off x="2399109" y="956"/>
          <a:ext cx="1297781" cy="6488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Client</a:t>
          </a:r>
        </a:p>
      </dsp:txBody>
      <dsp:txXfrm>
        <a:off x="2430785" y="32632"/>
        <a:ext cx="1234429" cy="585538"/>
      </dsp:txXfrm>
    </dsp:sp>
    <dsp:sp modelId="{540BA706-96A0-48F0-A8D5-E84F528528B2}">
      <dsp:nvSpPr>
        <dsp:cNvPr id="0" name=""/>
        <dsp:cNvSpPr/>
      </dsp:nvSpPr>
      <dsp:spPr>
        <a:xfrm>
          <a:off x="3802890" y="676982"/>
          <a:ext cx="1297781" cy="6488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DASNY</a:t>
          </a:r>
        </a:p>
      </dsp:txBody>
      <dsp:txXfrm>
        <a:off x="3834566" y="708658"/>
        <a:ext cx="1234429" cy="585538"/>
      </dsp:txXfrm>
    </dsp:sp>
    <dsp:sp modelId="{D4E4F7B6-4C05-4BE4-8A48-8E30DB86E18E}">
      <dsp:nvSpPr>
        <dsp:cNvPr id="0" name=""/>
        <dsp:cNvSpPr/>
      </dsp:nvSpPr>
      <dsp:spPr>
        <a:xfrm>
          <a:off x="4149595" y="2195997"/>
          <a:ext cx="1297781" cy="6488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Contractor to engage Subcontractors</a:t>
          </a:r>
        </a:p>
      </dsp:txBody>
      <dsp:txXfrm>
        <a:off x="4181271" y="2227673"/>
        <a:ext cx="1234429" cy="585538"/>
      </dsp:txXfrm>
    </dsp:sp>
    <dsp:sp modelId="{E78A2D3D-8158-419C-884B-2C64A9133490}">
      <dsp:nvSpPr>
        <dsp:cNvPr id="0" name=""/>
        <dsp:cNvSpPr/>
      </dsp:nvSpPr>
      <dsp:spPr>
        <a:xfrm>
          <a:off x="3178149" y="3414152"/>
          <a:ext cx="1297781" cy="6488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Site visit</a:t>
          </a:r>
        </a:p>
      </dsp:txBody>
      <dsp:txXfrm>
        <a:off x="3209825" y="3445828"/>
        <a:ext cx="1234429" cy="585538"/>
      </dsp:txXfrm>
    </dsp:sp>
    <dsp:sp modelId="{C033404D-362D-4607-94F7-3EE16F1F1FED}">
      <dsp:nvSpPr>
        <dsp:cNvPr id="0" name=""/>
        <dsp:cNvSpPr/>
      </dsp:nvSpPr>
      <dsp:spPr>
        <a:xfrm>
          <a:off x="1620069" y="3414152"/>
          <a:ext cx="1297781" cy="6488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Subcontractor proposals</a:t>
          </a:r>
        </a:p>
      </dsp:txBody>
      <dsp:txXfrm>
        <a:off x="1651745" y="3445828"/>
        <a:ext cx="1234429" cy="585538"/>
      </dsp:txXfrm>
    </dsp:sp>
    <dsp:sp modelId="{07131192-9134-4AE4-A350-95B7D3C86392}">
      <dsp:nvSpPr>
        <dsp:cNvPr id="0" name=""/>
        <dsp:cNvSpPr/>
      </dsp:nvSpPr>
      <dsp:spPr>
        <a:xfrm>
          <a:off x="648623" y="2195997"/>
          <a:ext cx="1297781" cy="6488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baseline="0" dirty="0"/>
            <a:t>Contractor to provide </a:t>
          </a:r>
          <a:r>
            <a:rPr lang="en-US" sz="1000" b="1" i="0" kern="1200" baseline="0" dirty="0"/>
            <a:t>Subcontractor</a:t>
          </a:r>
          <a:r>
            <a:rPr lang="en-US" sz="900" b="1" i="0" kern="1200" baseline="0" dirty="0"/>
            <a:t> proposals and recommendation</a:t>
          </a:r>
        </a:p>
      </dsp:txBody>
      <dsp:txXfrm>
        <a:off x="680299" y="2227673"/>
        <a:ext cx="1234429" cy="585538"/>
      </dsp:txXfrm>
    </dsp:sp>
    <dsp:sp modelId="{DA7B593E-CB1F-4499-B20F-9AC0DE6173BD}">
      <dsp:nvSpPr>
        <dsp:cNvPr id="0" name=""/>
        <dsp:cNvSpPr/>
      </dsp:nvSpPr>
      <dsp:spPr>
        <a:xfrm>
          <a:off x="995328" y="676982"/>
          <a:ext cx="1297781" cy="6488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DASNY to review &amp; issue Work Order</a:t>
          </a:r>
        </a:p>
      </dsp:txBody>
      <dsp:txXfrm>
        <a:off x="1027004" y="708658"/>
        <a:ext cx="1234429" cy="585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59003-5DF6-46A6-B8F9-8AC43F213418}">
      <dsp:nvSpPr>
        <dsp:cNvPr id="0" name=""/>
        <dsp:cNvSpPr/>
      </dsp:nvSpPr>
      <dsp:spPr>
        <a:xfrm>
          <a:off x="1791" y="0"/>
          <a:ext cx="1757613" cy="1859824"/>
        </a:xfrm>
        <a:prstGeom prst="roundRect">
          <a:avLst>
            <a:gd name="adj" fmla="val 10000"/>
          </a:avLst>
        </a:prstGeom>
        <a:solidFill>
          <a:srgbClr val="002D7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MBE</a:t>
          </a:r>
        </a:p>
      </dsp:txBody>
      <dsp:txXfrm>
        <a:off x="1791" y="0"/>
        <a:ext cx="1757613" cy="557947"/>
      </dsp:txXfrm>
    </dsp:sp>
    <dsp:sp modelId="{99FDEC99-B957-4527-B641-8E29B77E42D2}">
      <dsp:nvSpPr>
        <dsp:cNvPr id="0" name=""/>
        <dsp:cNvSpPr/>
      </dsp:nvSpPr>
      <dsp:spPr>
        <a:xfrm>
          <a:off x="177552" y="557947"/>
          <a:ext cx="1406090" cy="1208885"/>
        </a:xfrm>
        <a:prstGeom prst="roundRect">
          <a:avLst>
            <a:gd name="adj" fmla="val 10000"/>
          </a:avLst>
        </a:prstGeom>
        <a:solidFill>
          <a:srgbClr val="4589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18%</a:t>
          </a:r>
        </a:p>
      </dsp:txBody>
      <dsp:txXfrm>
        <a:off x="212959" y="593354"/>
        <a:ext cx="1335276" cy="1138071"/>
      </dsp:txXfrm>
    </dsp:sp>
    <dsp:sp modelId="{3C23912E-4049-4B15-804A-A839EEB01C44}">
      <dsp:nvSpPr>
        <dsp:cNvPr id="0" name=""/>
        <dsp:cNvSpPr/>
      </dsp:nvSpPr>
      <dsp:spPr>
        <a:xfrm>
          <a:off x="1891225" y="0"/>
          <a:ext cx="1757613" cy="1859824"/>
        </a:xfrm>
        <a:prstGeom prst="roundRect">
          <a:avLst>
            <a:gd name="adj" fmla="val 10000"/>
          </a:avLst>
        </a:prstGeom>
        <a:solidFill>
          <a:srgbClr val="002D7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WBE</a:t>
          </a:r>
        </a:p>
      </dsp:txBody>
      <dsp:txXfrm>
        <a:off x="1891225" y="0"/>
        <a:ext cx="1757613" cy="557947"/>
      </dsp:txXfrm>
    </dsp:sp>
    <dsp:sp modelId="{83608766-79E9-4939-A7C4-4EEF2F93AB06}">
      <dsp:nvSpPr>
        <dsp:cNvPr id="0" name=""/>
        <dsp:cNvSpPr/>
      </dsp:nvSpPr>
      <dsp:spPr>
        <a:xfrm>
          <a:off x="2066987" y="557947"/>
          <a:ext cx="1406090" cy="1208885"/>
        </a:xfrm>
        <a:prstGeom prst="roundRect">
          <a:avLst>
            <a:gd name="adj" fmla="val 10000"/>
          </a:avLst>
        </a:prstGeom>
        <a:solidFill>
          <a:srgbClr val="4589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12%</a:t>
          </a:r>
        </a:p>
      </dsp:txBody>
      <dsp:txXfrm>
        <a:off x="2102394" y="593354"/>
        <a:ext cx="1335276" cy="1138071"/>
      </dsp:txXfrm>
    </dsp:sp>
    <dsp:sp modelId="{F69931ED-0B37-44C0-9B21-47563C277D41}">
      <dsp:nvSpPr>
        <dsp:cNvPr id="0" name=""/>
        <dsp:cNvSpPr/>
      </dsp:nvSpPr>
      <dsp:spPr>
        <a:xfrm>
          <a:off x="3780660" y="0"/>
          <a:ext cx="1757613" cy="1859824"/>
        </a:xfrm>
        <a:prstGeom prst="roundRect">
          <a:avLst>
            <a:gd name="adj" fmla="val 10000"/>
          </a:avLst>
        </a:prstGeom>
        <a:solidFill>
          <a:srgbClr val="002D7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SDVOB</a:t>
          </a:r>
        </a:p>
      </dsp:txBody>
      <dsp:txXfrm>
        <a:off x="3780660" y="0"/>
        <a:ext cx="1757613" cy="557947"/>
      </dsp:txXfrm>
    </dsp:sp>
    <dsp:sp modelId="{8FE1C5CE-BB4C-49E1-A11D-3DC243DF5730}">
      <dsp:nvSpPr>
        <dsp:cNvPr id="0" name=""/>
        <dsp:cNvSpPr/>
      </dsp:nvSpPr>
      <dsp:spPr>
        <a:xfrm>
          <a:off x="3956421" y="557947"/>
          <a:ext cx="1406090" cy="1208885"/>
        </a:xfrm>
        <a:prstGeom prst="roundRect">
          <a:avLst>
            <a:gd name="adj" fmla="val 10000"/>
          </a:avLst>
        </a:prstGeom>
        <a:solidFill>
          <a:srgbClr val="4589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6%</a:t>
          </a:r>
        </a:p>
      </dsp:txBody>
      <dsp:txXfrm>
        <a:off x="3991828" y="593354"/>
        <a:ext cx="1335276" cy="1138071"/>
      </dsp:txXfrm>
    </dsp:sp>
    <dsp:sp modelId="{959CF1DF-FE71-4FA3-B92D-4280930024D5}">
      <dsp:nvSpPr>
        <dsp:cNvPr id="0" name=""/>
        <dsp:cNvSpPr/>
      </dsp:nvSpPr>
      <dsp:spPr>
        <a:xfrm>
          <a:off x="5670095" y="0"/>
          <a:ext cx="1757613" cy="1859824"/>
        </a:xfrm>
        <a:prstGeom prst="roundRect">
          <a:avLst>
            <a:gd name="adj" fmla="val 10000"/>
          </a:avLst>
        </a:prstGeom>
        <a:solidFill>
          <a:srgbClr val="002D7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EEO</a:t>
          </a:r>
        </a:p>
      </dsp:txBody>
      <dsp:txXfrm>
        <a:off x="5670095" y="0"/>
        <a:ext cx="1757613" cy="557947"/>
      </dsp:txXfrm>
    </dsp:sp>
    <dsp:sp modelId="{68433532-3269-4382-AE0D-E744D1B551CA}">
      <dsp:nvSpPr>
        <dsp:cNvPr id="0" name=""/>
        <dsp:cNvSpPr/>
      </dsp:nvSpPr>
      <dsp:spPr>
        <a:xfrm>
          <a:off x="5845856" y="558492"/>
          <a:ext cx="1406090" cy="560762"/>
        </a:xfrm>
        <a:prstGeom prst="roundRect">
          <a:avLst>
            <a:gd name="adj" fmla="val 10000"/>
          </a:avLst>
        </a:prstGeom>
        <a:solidFill>
          <a:srgbClr val="4589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10%  Upstate</a:t>
          </a:r>
        </a:p>
      </dsp:txBody>
      <dsp:txXfrm>
        <a:off x="5862280" y="574916"/>
        <a:ext cx="1373242" cy="527914"/>
      </dsp:txXfrm>
    </dsp:sp>
    <dsp:sp modelId="{31027FE0-ABC2-4120-8CEF-D683DFD70972}">
      <dsp:nvSpPr>
        <dsp:cNvPr id="0" name=""/>
        <dsp:cNvSpPr/>
      </dsp:nvSpPr>
      <dsp:spPr>
        <a:xfrm>
          <a:off x="5845856" y="1205525"/>
          <a:ext cx="1406090" cy="560762"/>
        </a:xfrm>
        <a:prstGeom prst="roundRect">
          <a:avLst>
            <a:gd name="adj" fmla="val 10000"/>
          </a:avLst>
        </a:prstGeom>
        <a:solidFill>
          <a:srgbClr val="4589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45% Downstate</a:t>
          </a:r>
        </a:p>
      </dsp:txBody>
      <dsp:txXfrm>
        <a:off x="5862280" y="1221949"/>
        <a:ext cx="1373242" cy="52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0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77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4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0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9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for a state&#10;&#10;Description automatically generated">
            <a:extLst>
              <a:ext uri="{FF2B5EF4-FFF2-40B4-BE49-F238E27FC236}">
                <a16:creationId xmlns:a16="http://schemas.microsoft.com/office/drawing/2014/main" id="{F1CBB0A3-8498-D1D2-511A-FC3105BB9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950"/>
            <a:ext cx="2209800" cy="8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4" name="Picture 3" descr="A logo for a state&#10;&#10;Description automatically generated">
            <a:extLst>
              <a:ext uri="{FF2B5EF4-FFF2-40B4-BE49-F238E27FC236}">
                <a16:creationId xmlns:a16="http://schemas.microsoft.com/office/drawing/2014/main" id="{25B4043A-B0A4-5BE8-F0B0-42B723898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94480"/>
            <a:ext cx="1447800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for a state&#10;&#10;Description automatically generated">
            <a:extLst>
              <a:ext uri="{FF2B5EF4-FFF2-40B4-BE49-F238E27FC236}">
                <a16:creationId xmlns:a16="http://schemas.microsoft.com/office/drawing/2014/main" id="{CF9FEF3F-11F0-FC61-B9E9-942A30EF12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94480"/>
            <a:ext cx="1447800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8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for a state&#10;&#10;Description automatically generated">
            <a:extLst>
              <a:ext uri="{FF2B5EF4-FFF2-40B4-BE49-F238E27FC236}">
                <a16:creationId xmlns:a16="http://schemas.microsoft.com/office/drawing/2014/main" id="{942FAB28-3E06-D54B-A53F-E1A7F95396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94480"/>
            <a:ext cx="1447800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1809750"/>
            <a:ext cx="81534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Construction – Community Minor Maintenance Program (GC-CMM)</a:t>
            </a: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400" smtClean="0">
                <a:solidFill>
                  <a:schemeClr val="bg1"/>
                </a:solidFill>
              </a:rPr>
              <a:pPr/>
              <a:t>March 11, 2025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MWBE &amp; SDVOB participation goals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3417153"/>
            <a:ext cx="8763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achieve the required MWBE &amp; SDVOB participation goals over the term of their contract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D23FA6-B01C-83F1-34E7-3CF93C302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328212"/>
              </p:ext>
            </p:extLst>
          </p:nvPr>
        </p:nvGraphicFramePr>
        <p:xfrm>
          <a:off x="685800" y="1100129"/>
          <a:ext cx="7429500" cy="185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20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Bonding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500" y="1428750"/>
                <a:ext cx="8763000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6465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Performance and Payment Bonds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6465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Surety Letter attesting to overall &amp; per project bonding limits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6465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Apparent Low Bidder’s aggregate bonding capacity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4656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6465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Estimated Annual Contract Volume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428750"/>
                <a:ext cx="8763000" cy="1569660"/>
              </a:xfrm>
              <a:prstGeom prst="rect">
                <a:avLst/>
              </a:prstGeom>
              <a:blipFill>
                <a:blip r:embed="rId3"/>
                <a:stretch>
                  <a:fillRect l="-904" t="-2713" b="-8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ilhouette of a construction site">
            <a:extLst>
              <a:ext uri="{FF2B5EF4-FFF2-40B4-BE49-F238E27FC236}">
                <a16:creationId xmlns:a16="http://schemas.microsoft.com/office/drawing/2014/main" id="{265697C4-5AA7-9676-18AF-FA1A7A50C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8410"/>
            <a:ext cx="2629542" cy="1752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 descr="Worktools on blueprint">
            <a:extLst>
              <a:ext uri="{FF2B5EF4-FFF2-40B4-BE49-F238E27FC236}">
                <a16:creationId xmlns:a16="http://schemas.microsoft.com/office/drawing/2014/main" id="{2D946996-0300-1CBF-C5F5-578CAFBE85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98410"/>
            <a:ext cx="2628900" cy="1752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5504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1E77BC41-A123-DB64-7E37-1CBD8E4BBF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569"/>
            <a:ext cx="7387557" cy="4475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Map</a:t>
            </a:r>
          </a:p>
        </p:txBody>
      </p:sp>
    </p:spTree>
    <p:extLst>
      <p:ext uri="{BB962C8B-B14F-4D97-AF65-F5344CB8AC3E}">
        <p14:creationId xmlns:p14="http://schemas.microsoft.com/office/powerpoint/2010/main" val="273140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38FF2E-9E41-AD26-4841-21FBD9457E8C}"/>
              </a:ext>
            </a:extLst>
          </p:cNvPr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BBAB12-5BF4-759E-6C53-25FEF3E7C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89325"/>
              </p:ext>
            </p:extLst>
          </p:nvPr>
        </p:nvGraphicFramePr>
        <p:xfrm>
          <a:off x="762914" y="1022925"/>
          <a:ext cx="7618172" cy="3343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743">
                  <a:extLst>
                    <a:ext uri="{9D8B030D-6E8A-4147-A177-3AD203B41FA5}">
                      <a16:colId xmlns:a16="http://schemas.microsoft.com/office/drawing/2014/main" val="138076071"/>
                    </a:ext>
                  </a:extLst>
                </a:gridCol>
                <a:gridCol w="1997080">
                  <a:extLst>
                    <a:ext uri="{9D8B030D-6E8A-4147-A177-3AD203B41FA5}">
                      <a16:colId xmlns:a16="http://schemas.microsoft.com/office/drawing/2014/main" val="1355340281"/>
                    </a:ext>
                  </a:extLst>
                </a:gridCol>
                <a:gridCol w="2794931">
                  <a:extLst>
                    <a:ext uri="{9D8B030D-6E8A-4147-A177-3AD203B41FA5}">
                      <a16:colId xmlns:a16="http://schemas.microsoft.com/office/drawing/2014/main" val="3800627675"/>
                    </a:ext>
                  </a:extLst>
                </a:gridCol>
                <a:gridCol w="1394418">
                  <a:extLst>
                    <a:ext uri="{9D8B030D-6E8A-4147-A177-3AD203B41FA5}">
                      <a16:colId xmlns:a16="http://schemas.microsoft.com/office/drawing/2014/main" val="3442984123"/>
                    </a:ext>
                  </a:extLst>
                </a:gridCol>
              </a:tblGrid>
              <a:tr h="84702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(S)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ANNUAL CONTRACT VOLUME (PER CONTRACT YEAR)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OPTIONS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27373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76923054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5600685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24768763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72024531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8294084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6292925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37939729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62260706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7441395"/>
                  </a:ext>
                </a:extLst>
              </a:tr>
              <a:tr h="24968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9525"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Construction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2264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1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0975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March 11, 2025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51FD6-FFCE-A46B-9303-2166F4D0C83D}"/>
              </a:ext>
            </a:extLst>
          </p:cNvPr>
          <p:cNvSpPr txBox="1"/>
          <p:nvPr/>
        </p:nvSpPr>
        <p:spPr>
          <a:xfrm>
            <a:off x="457200" y="2952750"/>
            <a:ext cx="3200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ccontracts@dasny.org</a:t>
            </a:r>
          </a:p>
        </p:txBody>
      </p:sp>
    </p:spTree>
    <p:extLst>
      <p:ext uri="{BB962C8B-B14F-4D97-AF65-F5344CB8AC3E}">
        <p14:creationId xmlns:p14="http://schemas.microsoft.com/office/powerpoint/2010/main" val="61940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>
                <a:solidFill>
                  <a:srgbClr val="002D73"/>
                </a:solidFill>
              </a:rPr>
              <a:t>Agenda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E6E38AC-B353-F532-3142-C2D3BE520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24585"/>
              </p:ext>
            </p:extLst>
          </p:nvPr>
        </p:nvGraphicFramePr>
        <p:xfrm>
          <a:off x="457200" y="9715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533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DASNY Construction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352550"/>
            <a:ext cx="8763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State's public finance and construction authority</a:t>
            </a:r>
          </a:p>
          <a:p>
            <a:pPr marL="342900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75+ Years of Building New York State</a:t>
            </a:r>
          </a:p>
          <a:p>
            <a:pPr marL="342900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1000+ projects since its inception</a:t>
            </a:r>
          </a:p>
          <a:p>
            <a:pPr marL="342900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Clients: public and private colleges, hospitals, primary care facilities, psychiatric centers, laboratories, etc.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457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Minor Maintenance (CMM)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27780-A387-0C0F-D263-5C9A2683BBE2}"/>
              </a:ext>
            </a:extLst>
          </p:cNvPr>
          <p:cNvSpPr txBox="1"/>
          <p:nvPr/>
        </p:nvSpPr>
        <p:spPr>
          <a:xfrm>
            <a:off x="152400" y="1547158"/>
            <a:ext cx="87630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2011 for smaller construction projects</a:t>
            </a:r>
          </a:p>
          <a:p>
            <a:pPr marL="342900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scope of work ranging from $10,000 – $80,000</a:t>
            </a:r>
          </a:p>
          <a:p>
            <a:pPr marL="342900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may entail: </a:t>
            </a:r>
          </a:p>
          <a:p>
            <a:pPr marL="800100" lvl="1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 replacement</a:t>
            </a:r>
          </a:p>
          <a:p>
            <a:pPr marL="800100" lvl="1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Driveway replacement</a:t>
            </a:r>
          </a:p>
          <a:p>
            <a:pPr marL="800100" lvl="1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Renovations or replacement of exterior decks, windows, stairways, and entrances</a:t>
            </a:r>
          </a:p>
          <a:p>
            <a:pPr marL="800100" lvl="1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renovations such as kitchen and bathroom rehabilitation</a:t>
            </a:r>
          </a:p>
          <a:p>
            <a:pPr marL="800100" lvl="1" indent="-342900"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Painting and flooring replacement</a:t>
            </a:r>
          </a:p>
        </p:txBody>
      </p:sp>
    </p:spTree>
    <p:extLst>
      <p:ext uri="{BB962C8B-B14F-4D97-AF65-F5344CB8AC3E}">
        <p14:creationId xmlns:p14="http://schemas.microsoft.com/office/powerpoint/2010/main" val="374990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advantage of the CMM program?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BA4FC71-2C68-CD5F-1834-E6E6E78AB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264152"/>
              </p:ext>
            </p:extLst>
          </p:nvPr>
        </p:nvGraphicFramePr>
        <p:xfrm>
          <a:off x="292359" y="971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828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CMM works: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BA4FC71-2C68-CD5F-1834-E6E6E78AB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937094"/>
              </p:ext>
            </p:extLst>
          </p:nvPr>
        </p:nvGraphicFramePr>
        <p:xfrm>
          <a:off x="292359" y="971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6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value &amp; GC’s required services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BA4FC71-2C68-CD5F-1834-E6E6E78AB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497752"/>
              </p:ext>
            </p:extLst>
          </p:nvPr>
        </p:nvGraphicFramePr>
        <p:xfrm>
          <a:off x="4665" y="1008143"/>
          <a:ext cx="7251442" cy="154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661348E-F49C-E5C0-D45B-434CA50B9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079635"/>
              </p:ext>
            </p:extLst>
          </p:nvPr>
        </p:nvGraphicFramePr>
        <p:xfrm>
          <a:off x="222379" y="2876550"/>
          <a:ext cx="8699241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BCE3F4-9C81-6241-575F-5D40D747A4E0}"/>
              </a:ext>
            </a:extLst>
          </p:cNvPr>
          <p:cNvSpPr txBox="1"/>
          <p:nvPr/>
        </p:nvSpPr>
        <p:spPr>
          <a:xfrm>
            <a:off x="152400" y="2724150"/>
            <a:ext cx="876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 by the General Contractor for each Work Order include, but are not limited to:</a:t>
            </a:r>
          </a:p>
        </p:txBody>
      </p:sp>
    </p:spTree>
    <p:extLst>
      <p:ext uri="{BB962C8B-B14F-4D97-AF65-F5344CB8AC3E}">
        <p14:creationId xmlns:p14="http://schemas.microsoft.com/office/powerpoint/2010/main" val="157198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Order Process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65C1B01-BEC2-1F2E-8447-513EDE1DE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350825"/>
              </p:ext>
            </p:extLst>
          </p:nvPr>
        </p:nvGraphicFramePr>
        <p:xfrm>
          <a:off x="1524000" y="971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03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Bid &amp; Multiplier/Mark-up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352550"/>
            <a:ext cx="876300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(1) bid per region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Mark-up percentage covers GC’s cost for:</a:t>
            </a:r>
          </a:p>
          <a:p>
            <a:pPr lvl="1">
              <a:buClr>
                <a:srgbClr val="002D73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Managing, supervising and coordinating the work</a:t>
            </a:r>
          </a:p>
          <a:p>
            <a:pPr lvl="1">
              <a:buClr>
                <a:srgbClr val="002D73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Overhead and profit </a:t>
            </a:r>
          </a:p>
          <a:p>
            <a:pPr lvl="1">
              <a:buClr>
                <a:srgbClr val="002D73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Insurances</a:t>
            </a: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contractor applies the mark-up to any Subcontractor performing work on the project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Work Orders cannot exceed $80,000 excluding the GC’s multiplier/mark-up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11, 2025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37769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45BA2FDBE184194D86DB70AE9D6A0" ma:contentTypeVersion="87" ma:contentTypeDescription="Create a new document." ma:contentTypeScope="" ma:versionID="ba75b58e12f5e63047b84a9a55574af1">
  <xsd:schema xmlns:xsd="http://www.w3.org/2001/XMLSchema" xmlns:xs="http://www.w3.org/2001/XMLSchema" xmlns:p="http://schemas.microsoft.com/office/2006/metadata/properties" xmlns:ns2="b35377f7-11e3-404d-81c6-bc6c1c2219aa" xmlns:ns3="211a168c-3d22-43dd-8831-4bfc331a560d" targetNamespace="http://schemas.microsoft.com/office/2006/metadata/properties" ma:root="true" ma:fieldsID="13759f4a6f30c6330ff2b2fb11aad3b7" ns2:_="" ns3:_="">
    <xsd:import namespace="b35377f7-11e3-404d-81c6-bc6c1c2219aa"/>
    <xsd:import namespace="211a168c-3d22-43dd-8831-4bfc331a560d"/>
    <xsd:element name="properties">
      <xsd:complexType>
        <xsd:sequence>
          <xsd:element name="documentManagement">
            <xsd:complexType>
              <xsd:all>
                <xsd:element ref="ns2:TranslationStateWebId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  <xsd:element ref="ns2:Department" minOccurs="0"/>
                <xsd:element ref="ns2:Template_x0020_Date" minOccurs="0"/>
                <xsd:element ref="ns2:Instructions" minOccurs="0"/>
                <xsd:element ref="ns2:Contact" minOccurs="0"/>
                <xsd:element ref="ns2:MediaServiceMetadata" minOccurs="0"/>
                <xsd:element ref="ns2:MediaServiceFastMetadata" minOccurs="0"/>
                <xsd:element ref="ns2:Liaison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377f7-11e3-404d-81c6-bc6c1c2219aa" elementFormDefault="qualified">
    <xsd:import namespace="http://schemas.microsoft.com/office/2006/documentManagement/types"/>
    <xsd:import namespace="http://schemas.microsoft.com/office/infopath/2007/PartnerControls"/>
    <xsd:element name="TranslationStateWebId" ma:index="8" nillable="true" ma:displayName="Site" ma:internalName="TranslationStateWebId" ma:readOnly="false">
      <xsd:simpleType>
        <xsd:restriction base="dms:Text"/>
      </xsd:simpleType>
    </xsd:element>
    <xsd:element name="Division" ma:index="12" nillable="true" ma:displayName="Division" ma:indexed="true" ma:internalName="Division" ma:readOnly="false">
      <xsd:simpleType>
        <xsd:restriction base="dms:Text">
          <xsd:maxLength value="255"/>
        </xsd:restriction>
      </xsd:simpleType>
    </xsd:element>
    <xsd:element name="Department" ma:index="13" nillable="true" ma:displayName="Department" ma:internalName="Department" ma:readOnly="false">
      <xsd:simpleType>
        <xsd:restriction base="dms:Text">
          <xsd:maxLength value="255"/>
        </xsd:restriction>
      </xsd:simpleType>
    </xsd:element>
    <xsd:element name="Template_x0020_Date" ma:index="14" nillable="true" ma:displayName="Template Date" ma:format="DateOnly" ma:internalName="Template_x0020_Date" ma:readOnly="false">
      <xsd:simpleType>
        <xsd:restriction base="dms:DateTime"/>
      </xsd:simpleType>
    </xsd:element>
    <xsd:element name="Instructions" ma:index="15" nillable="true" ma:displayName="Instructions" ma:format="Hyperlink" ma:internalName="Instruction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act" ma:index="16" nillable="true" ma:displayName="Liaison" ma:list="UserInfo" ma:internalName="Contact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LiaisonID" ma:index="19" nillable="true" ma:displayName="LiaisonID" ma:format="Dropdown" ma:internalName="LiaisonID">
      <xsd:simpleType>
        <xsd:restriction base="dms:Text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a168c-3d22-43dd-8831-4bfc331a560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b35377f7-11e3-404d-81c6-bc6c1c2219aa">External Relations</Department>
    <Template_x0020_Date xmlns="b35377f7-11e3-404d-81c6-bc6c1c2219aa">2015-03-30T04:00:00+00:00</Template_x0020_Date>
    <Instructions xmlns="b35377f7-11e3-404d-81c6-bc6c1c2219aa">
      <Url xsi:nil="true"/>
      <Description xsi:nil="true"/>
    </Instructions>
    <Contact xmlns="b35377f7-11e3-404d-81c6-bc6c1c2219aa">
      <UserInfo>
        <DisplayName>Quinlan, John</DisplayName>
        <AccountId>584</AccountId>
        <AccountType/>
      </UserInfo>
    </Contact>
    <Division xmlns="b35377f7-11e3-404d-81c6-bc6c1c2219aa">Executive Direction</Division>
    <_dlc_DocId xmlns="211a168c-3d22-43dd-8831-4bfc331a560d">HWPFEWW3CSSN-33-368</_dlc_DocId>
    <_dlc_DocIdUrl xmlns="211a168c-3d22-43dd-8831-4bfc331a560d">
      <Url>http://sp13web.delmar.dasny.org/_layouts/15/DocIdRedir.aspx?ID=HWPFEWW3CSSN-33-368</Url>
      <Description>HWPFEWW3CSSN-33-368</Description>
    </_dlc_DocIdUrl>
    <TranslationStateWebId xmlns="b35377f7-11e3-404d-81c6-bc6c1c2219aa" xsi:nil="true"/>
    <LiaisonID xmlns="b35377f7-11e3-404d-81c6-bc6c1c2219aa" xsi:nil="true"/>
    <SharedWithUsers xmlns="211a168c-3d22-43dd-8831-4bfc331a560d">
      <UserInfo>
        <DisplayName>Costello, Kristen</DisplayName>
        <AccountId>197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DD126D-DB92-43C6-AE8D-8C75EE507CE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BD01694-1125-49E0-BA23-8617DF12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5377f7-11e3-404d-81c6-bc6c1c2219aa"/>
    <ds:schemaRef ds:uri="211a168c-3d22-43dd-8831-4bfc331a5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1F8B16-B740-4AF2-905B-0F55AB1209FA}">
  <ds:schemaRefs>
    <ds:schemaRef ds:uri="211a168c-3d22-43dd-8831-4bfc331a560d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b35377f7-11e3-404d-81c6-bc6c1c2219a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BB00D30-9030-48AE-9559-BAAB1B52B8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550</Words>
  <Application>Microsoft Office PowerPoint</Application>
  <PresentationFormat>On-screen Show (16:9)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Cover Master</vt:lpstr>
      <vt:lpstr>Section Master</vt:lpstr>
      <vt:lpstr>Content Master</vt:lpstr>
      <vt:lpstr>2_Custom Design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Powers, Joshua</cp:lastModifiedBy>
  <cp:revision>144</cp:revision>
  <dcterms:created xsi:type="dcterms:W3CDTF">2014-12-09T18:34:34Z</dcterms:created>
  <dcterms:modified xsi:type="dcterms:W3CDTF">2025-03-11T13:10:18Z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0x010100DE445BA2FDBE184194D86DB70AE9D6A0</vt:lpwstr>
  </property>
  <property fmtid="{D5CDD505-2E9C-101B-9397-08002B2CF9AE}" pid="3" name="_dlc_DocIdItemGuid">
    <vt:lpwstr>32e1a834-afcd-4307-9476-88ed4240e44f</vt:lpwstr>
  </property>
</Properties>
</file>