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5"/>
    <p:sldMasterId id="2147483660" r:id="rId6"/>
    <p:sldMasterId id="2147483648" r:id="rId7"/>
    <p:sldMasterId id="2147483674" r:id="rId8"/>
  </p:sldMasterIdLst>
  <p:notesMasterIdLst>
    <p:notesMasterId r:id="rId22"/>
  </p:notesMasterIdLst>
  <p:sldIdLst>
    <p:sldId id="256" r:id="rId9"/>
    <p:sldId id="264" r:id="rId10"/>
    <p:sldId id="276" r:id="rId11"/>
    <p:sldId id="257" r:id="rId12"/>
    <p:sldId id="277" r:id="rId13"/>
    <p:sldId id="278" r:id="rId14"/>
    <p:sldId id="284" r:id="rId15"/>
    <p:sldId id="285" r:id="rId16"/>
    <p:sldId id="270" r:id="rId17"/>
    <p:sldId id="265" r:id="rId18"/>
    <p:sldId id="272" r:id="rId19"/>
    <p:sldId id="281" r:id="rId20"/>
    <p:sldId id="287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B06EBA-EC46-4AFB-A12C-4DD94ACEEE45}" v="10" dt="2024-07-02T18:13:17.5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1375" autoAdjust="0"/>
  </p:normalViewPr>
  <p:slideViewPr>
    <p:cSldViewPr>
      <p:cViewPr varScale="1">
        <p:scale>
          <a:sx n="129" d="100"/>
          <a:sy n="129" d="100"/>
        </p:scale>
        <p:origin x="69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wers, Joshua" userId="16fb61a1-4677-4b87-9b99-c38969b4bcc7" providerId="ADAL" clId="{F61080DF-C3CB-4B96-8E8F-DDA1612196AA}"/>
    <pc:docChg chg="undo redo custSel addSld delSld modSld sldOrd">
      <pc:chgData name="Powers, Joshua" userId="16fb61a1-4677-4b87-9b99-c38969b4bcc7" providerId="ADAL" clId="{F61080DF-C3CB-4B96-8E8F-DDA1612196AA}" dt="2024-06-28T19:28:09.507" v="1075" actId="478"/>
      <pc:docMkLst>
        <pc:docMk/>
      </pc:docMkLst>
      <pc:sldChg chg="modSp mod">
        <pc:chgData name="Powers, Joshua" userId="16fb61a1-4677-4b87-9b99-c38969b4bcc7" providerId="ADAL" clId="{F61080DF-C3CB-4B96-8E8F-DDA1612196AA}" dt="2024-06-28T19:25:41.588" v="1071" actId="6549"/>
        <pc:sldMkLst>
          <pc:docMk/>
          <pc:sldMk cId="2731407944" sldId="257"/>
        </pc:sldMkLst>
        <pc:spChg chg="mod">
          <ac:chgData name="Powers, Joshua" userId="16fb61a1-4677-4b87-9b99-c38969b4bcc7" providerId="ADAL" clId="{F61080DF-C3CB-4B96-8E8F-DDA1612196AA}" dt="2024-06-25T18:43:28.373" v="785" actId="20577"/>
          <ac:spMkLst>
            <pc:docMk/>
            <pc:sldMk cId="2731407944" sldId="257"/>
            <ac:spMk id="4" creationId="{00000000-0000-0000-0000-000000000000}"/>
          </ac:spMkLst>
        </pc:spChg>
        <pc:spChg chg="mod">
          <ac:chgData name="Powers, Joshua" userId="16fb61a1-4677-4b87-9b99-c38969b4bcc7" providerId="ADAL" clId="{F61080DF-C3CB-4B96-8E8F-DDA1612196AA}" dt="2024-06-28T19:25:41.588" v="1071" actId="6549"/>
          <ac:spMkLst>
            <pc:docMk/>
            <pc:sldMk cId="2731407944" sldId="257"/>
            <ac:spMk id="12" creationId="{00000000-0000-0000-0000-000000000000}"/>
          </ac:spMkLst>
        </pc:spChg>
      </pc:sldChg>
      <pc:sldChg chg="modSp mod">
        <pc:chgData name="Powers, Joshua" userId="16fb61a1-4677-4b87-9b99-c38969b4bcc7" providerId="ADAL" clId="{F61080DF-C3CB-4B96-8E8F-DDA1612196AA}" dt="2024-06-28T19:20:15.030" v="938"/>
        <pc:sldMkLst>
          <pc:docMk/>
          <pc:sldMk cId="2900448118" sldId="264"/>
        </pc:sldMkLst>
        <pc:spChg chg="mod">
          <ac:chgData name="Powers, Joshua" userId="16fb61a1-4677-4b87-9b99-c38969b4bcc7" providerId="ADAL" clId="{F61080DF-C3CB-4B96-8E8F-DDA1612196AA}" dt="2024-06-28T19:20:15.030" v="938"/>
          <ac:spMkLst>
            <pc:docMk/>
            <pc:sldMk cId="2900448118" sldId="264"/>
            <ac:spMk id="12" creationId="{00000000-0000-0000-0000-000000000000}"/>
          </ac:spMkLst>
        </pc:spChg>
      </pc:sldChg>
      <pc:sldChg chg="modSp mod">
        <pc:chgData name="Powers, Joshua" userId="16fb61a1-4677-4b87-9b99-c38969b4bcc7" providerId="ADAL" clId="{F61080DF-C3CB-4B96-8E8F-DDA1612196AA}" dt="2024-06-24T18:53:41.152" v="91" actId="1076"/>
        <pc:sldMkLst>
          <pc:docMk/>
          <pc:sldMk cId="922418993" sldId="265"/>
        </pc:sldMkLst>
        <pc:graphicFrameChg chg="mod modGraphic">
          <ac:chgData name="Powers, Joshua" userId="16fb61a1-4677-4b87-9b99-c38969b4bcc7" providerId="ADAL" clId="{F61080DF-C3CB-4B96-8E8F-DDA1612196AA}" dt="2024-06-24T18:53:41.152" v="91" actId="1076"/>
          <ac:graphicFrameMkLst>
            <pc:docMk/>
            <pc:sldMk cId="922418993" sldId="265"/>
            <ac:graphicFrameMk id="3" creationId="{8A77F4A6-FF2E-1AB1-69EF-669EA14297B4}"/>
          </ac:graphicFrameMkLst>
        </pc:graphicFrameChg>
      </pc:sldChg>
      <pc:sldChg chg="del">
        <pc:chgData name="Powers, Joshua" userId="16fb61a1-4677-4b87-9b99-c38969b4bcc7" providerId="ADAL" clId="{F61080DF-C3CB-4B96-8E8F-DDA1612196AA}" dt="2024-06-25T19:41:55.232" v="851" actId="2696"/>
        <pc:sldMkLst>
          <pc:docMk/>
          <pc:sldMk cId="1400283953" sldId="268"/>
        </pc:sldMkLst>
      </pc:sldChg>
      <pc:sldChg chg="modSp del mod">
        <pc:chgData name="Powers, Joshua" userId="16fb61a1-4677-4b87-9b99-c38969b4bcc7" providerId="ADAL" clId="{F61080DF-C3CB-4B96-8E8F-DDA1612196AA}" dt="2024-06-21T19:23:42.307" v="33" actId="47"/>
        <pc:sldMkLst>
          <pc:docMk/>
          <pc:sldMk cId="3496686954" sldId="271"/>
        </pc:sldMkLst>
        <pc:graphicFrameChg chg="mod modGraphic">
          <ac:chgData name="Powers, Joshua" userId="16fb61a1-4677-4b87-9b99-c38969b4bcc7" providerId="ADAL" clId="{F61080DF-C3CB-4B96-8E8F-DDA1612196AA}" dt="2024-06-21T19:23:05.429" v="8" actId="1076"/>
          <ac:graphicFrameMkLst>
            <pc:docMk/>
            <pc:sldMk cId="3496686954" sldId="271"/>
            <ac:graphicFrameMk id="2" creationId="{868D0B7E-3117-5CE7-6E61-4CB805E81C1D}"/>
          </ac:graphicFrameMkLst>
        </pc:graphicFrameChg>
      </pc:sldChg>
      <pc:sldChg chg="addSp delSp modSp mod ord">
        <pc:chgData name="Powers, Joshua" userId="16fb61a1-4677-4b87-9b99-c38969b4bcc7" providerId="ADAL" clId="{F61080DF-C3CB-4B96-8E8F-DDA1612196AA}" dt="2024-06-25T19:43:06.431" v="859"/>
        <pc:sldMkLst>
          <pc:docMk/>
          <pc:sldMk cId="206831791" sldId="272"/>
        </pc:sldMkLst>
        <pc:spChg chg="mod">
          <ac:chgData name="Powers, Joshua" userId="16fb61a1-4677-4b87-9b99-c38969b4bcc7" providerId="ADAL" clId="{F61080DF-C3CB-4B96-8E8F-DDA1612196AA}" dt="2024-06-21T19:23:57.090" v="54" actId="20577"/>
          <ac:spMkLst>
            <pc:docMk/>
            <pc:sldMk cId="206831791" sldId="272"/>
            <ac:spMk id="4" creationId="{00000000-0000-0000-0000-000000000000}"/>
          </ac:spMkLst>
        </pc:spChg>
        <pc:spChg chg="del">
          <ac:chgData name="Powers, Joshua" userId="16fb61a1-4677-4b87-9b99-c38969b4bcc7" providerId="ADAL" clId="{F61080DF-C3CB-4B96-8E8F-DDA1612196AA}" dt="2024-06-21T19:28:41.669" v="75" actId="478"/>
          <ac:spMkLst>
            <pc:docMk/>
            <pc:sldMk cId="206831791" sldId="272"/>
            <ac:spMk id="12" creationId="{00000000-0000-0000-0000-000000000000}"/>
          </ac:spMkLst>
        </pc:spChg>
        <pc:graphicFrameChg chg="add del mod">
          <ac:chgData name="Powers, Joshua" userId="16fb61a1-4677-4b87-9b99-c38969b4bcc7" providerId="ADAL" clId="{F61080DF-C3CB-4B96-8E8F-DDA1612196AA}" dt="2024-06-21T19:28:39.155" v="74" actId="478"/>
          <ac:graphicFrameMkLst>
            <pc:docMk/>
            <pc:sldMk cId="206831791" sldId="272"/>
            <ac:graphicFrameMk id="2" creationId="{575A864E-2A97-B957-B2AF-3ABF979F81C5}"/>
          </ac:graphicFrameMkLst>
        </pc:graphicFrameChg>
        <pc:graphicFrameChg chg="add del mod">
          <ac:chgData name="Powers, Joshua" userId="16fb61a1-4677-4b87-9b99-c38969b4bcc7" providerId="ADAL" clId="{F61080DF-C3CB-4B96-8E8F-DDA1612196AA}" dt="2024-06-21T19:28:45.308" v="79"/>
          <ac:graphicFrameMkLst>
            <pc:docMk/>
            <pc:sldMk cId="206831791" sldId="272"/>
            <ac:graphicFrameMk id="3" creationId="{25C16016-AF13-586F-05D3-C7378AD7D74B}"/>
          </ac:graphicFrameMkLst>
        </pc:graphicFrameChg>
        <pc:graphicFrameChg chg="add mod modGraphic">
          <ac:chgData name="Powers, Joshua" userId="16fb61a1-4677-4b87-9b99-c38969b4bcc7" providerId="ADAL" clId="{F61080DF-C3CB-4B96-8E8F-DDA1612196AA}" dt="2024-06-24T18:52:46.878" v="88" actId="14734"/>
          <ac:graphicFrameMkLst>
            <pc:docMk/>
            <pc:sldMk cId="206831791" sldId="272"/>
            <ac:graphicFrameMk id="5" creationId="{54F8F126-427C-A92D-2479-B2F11530FBCD}"/>
          </ac:graphicFrameMkLst>
        </pc:graphicFrameChg>
      </pc:sldChg>
      <pc:sldChg chg="del">
        <pc:chgData name="Powers, Joshua" userId="16fb61a1-4677-4b87-9b99-c38969b4bcc7" providerId="ADAL" clId="{F61080DF-C3CB-4B96-8E8F-DDA1612196AA}" dt="2024-06-21T19:21:16.974" v="1" actId="47"/>
        <pc:sldMkLst>
          <pc:docMk/>
          <pc:sldMk cId="1286869555" sldId="273"/>
        </pc:sldMkLst>
      </pc:sldChg>
      <pc:sldChg chg="del">
        <pc:chgData name="Powers, Joshua" userId="16fb61a1-4677-4b87-9b99-c38969b4bcc7" providerId="ADAL" clId="{F61080DF-C3CB-4B96-8E8F-DDA1612196AA}" dt="2024-06-21T19:21:11.792" v="0" actId="47"/>
        <pc:sldMkLst>
          <pc:docMk/>
          <pc:sldMk cId="38489299" sldId="274"/>
        </pc:sldMkLst>
      </pc:sldChg>
      <pc:sldChg chg="addSp delSp modSp mod">
        <pc:chgData name="Powers, Joshua" userId="16fb61a1-4677-4b87-9b99-c38969b4bcc7" providerId="ADAL" clId="{F61080DF-C3CB-4B96-8E8F-DDA1612196AA}" dt="2024-06-28T19:23:58.954" v="971" actId="478"/>
        <pc:sldMkLst>
          <pc:docMk/>
          <pc:sldMk cId="758297574" sldId="276"/>
        </pc:sldMkLst>
        <pc:spChg chg="mod">
          <ac:chgData name="Powers, Joshua" userId="16fb61a1-4677-4b87-9b99-c38969b4bcc7" providerId="ADAL" clId="{F61080DF-C3CB-4B96-8E8F-DDA1612196AA}" dt="2024-06-28T19:23:51.148" v="969" actId="20577"/>
          <ac:spMkLst>
            <pc:docMk/>
            <pc:sldMk cId="758297574" sldId="276"/>
            <ac:spMk id="12" creationId="{00000000-0000-0000-0000-000000000000}"/>
          </ac:spMkLst>
        </pc:spChg>
        <pc:picChg chg="add del mod">
          <ac:chgData name="Powers, Joshua" userId="16fb61a1-4677-4b87-9b99-c38969b4bcc7" providerId="ADAL" clId="{F61080DF-C3CB-4B96-8E8F-DDA1612196AA}" dt="2024-06-28T19:23:58.954" v="971" actId="478"/>
          <ac:picMkLst>
            <pc:docMk/>
            <pc:sldMk cId="758297574" sldId="276"/>
            <ac:picMk id="3" creationId="{EC58F4AA-62E8-7253-2E82-8AE336EEB3C6}"/>
          </ac:picMkLst>
        </pc:picChg>
      </pc:sldChg>
      <pc:sldChg chg="modSp add mod">
        <pc:chgData name="Powers, Joshua" userId="16fb61a1-4677-4b87-9b99-c38969b4bcc7" providerId="ADAL" clId="{F61080DF-C3CB-4B96-8E8F-DDA1612196AA}" dt="2024-06-25T18:43:34.965" v="786" actId="6549"/>
        <pc:sldMkLst>
          <pc:docMk/>
          <pc:sldMk cId="203604937" sldId="277"/>
        </pc:sldMkLst>
        <pc:spChg chg="mod">
          <ac:chgData name="Powers, Joshua" userId="16fb61a1-4677-4b87-9b99-c38969b4bcc7" providerId="ADAL" clId="{F61080DF-C3CB-4B96-8E8F-DDA1612196AA}" dt="2024-06-25T18:43:34.965" v="786" actId="6549"/>
          <ac:spMkLst>
            <pc:docMk/>
            <pc:sldMk cId="203604937" sldId="277"/>
            <ac:spMk id="4" creationId="{00000000-0000-0000-0000-000000000000}"/>
          </ac:spMkLst>
        </pc:spChg>
        <pc:spChg chg="mod">
          <ac:chgData name="Powers, Joshua" userId="16fb61a1-4677-4b87-9b99-c38969b4bcc7" providerId="ADAL" clId="{F61080DF-C3CB-4B96-8E8F-DDA1612196AA}" dt="2024-06-24T19:06:12.596" v="401" actId="20577"/>
          <ac:spMkLst>
            <pc:docMk/>
            <pc:sldMk cId="203604937" sldId="277"/>
            <ac:spMk id="12" creationId="{00000000-0000-0000-0000-000000000000}"/>
          </ac:spMkLst>
        </pc:spChg>
      </pc:sldChg>
      <pc:sldChg chg="delSp modSp add del mod ord">
        <pc:chgData name="Powers, Joshua" userId="16fb61a1-4677-4b87-9b99-c38969b4bcc7" providerId="ADAL" clId="{F61080DF-C3CB-4B96-8E8F-DDA1612196AA}" dt="2024-06-21T19:23:50.374" v="34" actId="47"/>
        <pc:sldMkLst>
          <pc:docMk/>
          <pc:sldMk cId="1835502340" sldId="277"/>
        </pc:sldMkLst>
        <pc:spChg chg="mod">
          <ac:chgData name="Powers, Joshua" userId="16fb61a1-4677-4b87-9b99-c38969b4bcc7" providerId="ADAL" clId="{F61080DF-C3CB-4B96-8E8F-DDA1612196AA}" dt="2024-06-21T19:23:30.829" v="30" actId="20577"/>
          <ac:spMkLst>
            <pc:docMk/>
            <pc:sldMk cId="1835502340" sldId="277"/>
            <ac:spMk id="4" creationId="{00000000-0000-0000-0000-000000000000}"/>
          </ac:spMkLst>
        </pc:spChg>
        <pc:spChg chg="del mod">
          <ac:chgData name="Powers, Joshua" userId="16fb61a1-4677-4b87-9b99-c38969b4bcc7" providerId="ADAL" clId="{F61080DF-C3CB-4B96-8E8F-DDA1612196AA}" dt="2024-06-21T19:23:40.674" v="32"/>
          <ac:spMkLst>
            <pc:docMk/>
            <pc:sldMk cId="1835502340" sldId="277"/>
            <ac:spMk id="12" creationId="{00000000-0000-0000-0000-000000000000}"/>
          </ac:spMkLst>
        </pc:spChg>
      </pc:sldChg>
      <pc:sldChg chg="modSp add mod">
        <pc:chgData name="Powers, Joshua" userId="16fb61a1-4677-4b87-9b99-c38969b4bcc7" providerId="ADAL" clId="{F61080DF-C3CB-4B96-8E8F-DDA1612196AA}" dt="2024-06-25T18:43:39.552" v="787" actId="6549"/>
        <pc:sldMkLst>
          <pc:docMk/>
          <pc:sldMk cId="3910959725" sldId="278"/>
        </pc:sldMkLst>
        <pc:spChg chg="mod">
          <ac:chgData name="Powers, Joshua" userId="16fb61a1-4677-4b87-9b99-c38969b4bcc7" providerId="ADAL" clId="{F61080DF-C3CB-4B96-8E8F-DDA1612196AA}" dt="2024-06-25T18:43:39.552" v="787" actId="6549"/>
          <ac:spMkLst>
            <pc:docMk/>
            <pc:sldMk cId="3910959725" sldId="278"/>
            <ac:spMk id="4" creationId="{00000000-0000-0000-0000-000000000000}"/>
          </ac:spMkLst>
        </pc:spChg>
        <pc:spChg chg="mod">
          <ac:chgData name="Powers, Joshua" userId="16fb61a1-4677-4b87-9b99-c38969b4bcc7" providerId="ADAL" clId="{F61080DF-C3CB-4B96-8E8F-DDA1612196AA}" dt="2024-06-24T19:07:11.315" v="411" actId="20577"/>
          <ac:spMkLst>
            <pc:docMk/>
            <pc:sldMk cId="3910959725" sldId="278"/>
            <ac:spMk id="12" creationId="{00000000-0000-0000-0000-000000000000}"/>
          </ac:spMkLst>
        </pc:spChg>
      </pc:sldChg>
      <pc:sldChg chg="addSp delSp modSp add mod">
        <pc:chgData name="Powers, Joshua" userId="16fb61a1-4677-4b87-9b99-c38969b4bcc7" providerId="ADAL" clId="{F61080DF-C3CB-4B96-8E8F-DDA1612196AA}" dt="2024-06-25T18:08:44.813" v="778" actId="1076"/>
        <pc:sldMkLst>
          <pc:docMk/>
          <pc:sldMk cId="2680120312" sldId="279"/>
        </pc:sldMkLst>
        <pc:spChg chg="mod">
          <ac:chgData name="Powers, Joshua" userId="16fb61a1-4677-4b87-9b99-c38969b4bcc7" providerId="ADAL" clId="{F61080DF-C3CB-4B96-8E8F-DDA1612196AA}" dt="2024-06-24T19:09:19.325" v="436" actId="20577"/>
          <ac:spMkLst>
            <pc:docMk/>
            <pc:sldMk cId="2680120312" sldId="279"/>
            <ac:spMk id="4" creationId="{00000000-0000-0000-0000-000000000000}"/>
          </ac:spMkLst>
        </pc:spChg>
        <pc:graphicFrameChg chg="add mod modGraphic">
          <ac:chgData name="Powers, Joshua" userId="16fb61a1-4677-4b87-9b99-c38969b4bcc7" providerId="ADAL" clId="{F61080DF-C3CB-4B96-8E8F-DDA1612196AA}" dt="2024-06-25T18:08:44.813" v="778" actId="1076"/>
          <ac:graphicFrameMkLst>
            <pc:docMk/>
            <pc:sldMk cId="2680120312" sldId="279"/>
            <ac:graphicFrameMk id="2" creationId="{E43B87FA-1BB0-3010-553B-6233F35A2DDD}"/>
          </ac:graphicFrameMkLst>
        </pc:graphicFrameChg>
        <pc:graphicFrameChg chg="del">
          <ac:chgData name="Powers, Joshua" userId="16fb61a1-4677-4b87-9b99-c38969b4bcc7" providerId="ADAL" clId="{F61080DF-C3CB-4B96-8E8F-DDA1612196AA}" dt="2024-06-24T19:09:01.182" v="413" actId="478"/>
          <ac:graphicFrameMkLst>
            <pc:docMk/>
            <pc:sldMk cId="2680120312" sldId="279"/>
            <ac:graphicFrameMk id="5" creationId="{54F8F126-427C-A92D-2479-B2F11530FBCD}"/>
          </ac:graphicFrameMkLst>
        </pc:graphicFrameChg>
      </pc:sldChg>
      <pc:sldChg chg="addSp modSp add mod">
        <pc:chgData name="Powers, Joshua" userId="16fb61a1-4677-4b87-9b99-c38969b4bcc7" providerId="ADAL" clId="{F61080DF-C3CB-4B96-8E8F-DDA1612196AA}" dt="2024-06-25T18:09:54.930" v="782" actId="242"/>
        <pc:sldMkLst>
          <pc:docMk/>
          <pc:sldMk cId="3913971474" sldId="280"/>
        </pc:sldMkLst>
        <pc:spChg chg="mod">
          <ac:chgData name="Powers, Joshua" userId="16fb61a1-4677-4b87-9b99-c38969b4bcc7" providerId="ADAL" clId="{F61080DF-C3CB-4B96-8E8F-DDA1612196AA}" dt="2024-06-24T19:09:24.352" v="438" actId="20577"/>
          <ac:spMkLst>
            <pc:docMk/>
            <pc:sldMk cId="3913971474" sldId="280"/>
            <ac:spMk id="4" creationId="{00000000-0000-0000-0000-000000000000}"/>
          </ac:spMkLst>
        </pc:spChg>
        <pc:graphicFrameChg chg="add mod modGraphic">
          <ac:chgData name="Powers, Joshua" userId="16fb61a1-4677-4b87-9b99-c38969b4bcc7" providerId="ADAL" clId="{F61080DF-C3CB-4B96-8E8F-DDA1612196AA}" dt="2024-06-25T18:09:54.930" v="782" actId="242"/>
          <ac:graphicFrameMkLst>
            <pc:docMk/>
            <pc:sldMk cId="3913971474" sldId="280"/>
            <ac:graphicFrameMk id="2" creationId="{9B9134B9-8636-904F-9594-815882607085}"/>
          </ac:graphicFrameMkLst>
        </pc:graphicFrameChg>
      </pc:sldChg>
      <pc:sldChg chg="addSp modSp add mod">
        <pc:chgData name="Powers, Joshua" userId="16fb61a1-4677-4b87-9b99-c38969b4bcc7" providerId="ADAL" clId="{F61080DF-C3CB-4B96-8E8F-DDA1612196AA}" dt="2024-06-25T18:05:19.417" v="761" actId="20577"/>
        <pc:sldMkLst>
          <pc:docMk/>
          <pc:sldMk cId="787825572" sldId="281"/>
        </pc:sldMkLst>
        <pc:spChg chg="add mod">
          <ac:chgData name="Powers, Joshua" userId="16fb61a1-4677-4b87-9b99-c38969b4bcc7" providerId="ADAL" clId="{F61080DF-C3CB-4B96-8E8F-DDA1612196AA}" dt="2024-06-25T18:05:19.417" v="761" actId="20577"/>
          <ac:spMkLst>
            <pc:docMk/>
            <pc:sldMk cId="787825572" sldId="281"/>
            <ac:spMk id="3" creationId="{BE8B7212-B1F1-7951-A4F2-A48828B61F6E}"/>
          </ac:spMkLst>
        </pc:spChg>
        <pc:spChg chg="mod">
          <ac:chgData name="Powers, Joshua" userId="16fb61a1-4677-4b87-9b99-c38969b4bcc7" providerId="ADAL" clId="{F61080DF-C3CB-4B96-8E8F-DDA1612196AA}" dt="2024-06-24T19:09:59.721" v="485" actId="20577"/>
          <ac:spMkLst>
            <pc:docMk/>
            <pc:sldMk cId="787825572" sldId="281"/>
            <ac:spMk id="4" creationId="{00000000-0000-0000-0000-000000000000}"/>
          </ac:spMkLst>
        </pc:spChg>
        <pc:picChg chg="add mod">
          <ac:chgData name="Powers, Joshua" userId="16fb61a1-4677-4b87-9b99-c38969b4bcc7" providerId="ADAL" clId="{F61080DF-C3CB-4B96-8E8F-DDA1612196AA}" dt="2024-06-25T17:58:31.492" v="666" actId="14100"/>
          <ac:picMkLst>
            <pc:docMk/>
            <pc:sldMk cId="787825572" sldId="281"/>
            <ac:picMk id="5" creationId="{634E9F24-C306-EB5E-54F5-90EBE58A4867}"/>
          </ac:picMkLst>
        </pc:picChg>
      </pc:sldChg>
      <pc:sldChg chg="addSp modSp new mod">
        <pc:chgData name="Powers, Joshua" userId="16fb61a1-4677-4b87-9b99-c38969b4bcc7" providerId="ADAL" clId="{F61080DF-C3CB-4B96-8E8F-DDA1612196AA}" dt="2024-06-25T19:05:36.191" v="814" actId="20577"/>
        <pc:sldMkLst>
          <pc:docMk/>
          <pc:sldMk cId="1401705218" sldId="282"/>
        </pc:sldMkLst>
        <pc:spChg chg="add mod">
          <ac:chgData name="Powers, Joshua" userId="16fb61a1-4677-4b87-9b99-c38969b4bcc7" providerId="ADAL" clId="{F61080DF-C3CB-4B96-8E8F-DDA1612196AA}" dt="2024-06-25T19:05:36.191" v="814" actId="20577"/>
          <ac:spMkLst>
            <pc:docMk/>
            <pc:sldMk cId="1401705218" sldId="282"/>
            <ac:spMk id="3" creationId="{24B59973-C9D9-4B74-0EFF-A27C17EBEB11}"/>
          </ac:spMkLst>
        </pc:spChg>
      </pc:sldChg>
      <pc:sldChg chg="addSp delSp modSp mod">
        <pc:chgData name="Powers, Joshua" userId="16fb61a1-4677-4b87-9b99-c38969b4bcc7" providerId="ADAL" clId="{F61080DF-C3CB-4B96-8E8F-DDA1612196AA}" dt="2024-06-28T19:28:09.507" v="1075" actId="478"/>
        <pc:sldMkLst>
          <pc:docMk/>
          <pc:sldMk cId="337164373" sldId="284"/>
        </pc:sldMkLst>
        <pc:picChg chg="add del mod">
          <ac:chgData name="Powers, Joshua" userId="16fb61a1-4677-4b87-9b99-c38969b4bcc7" providerId="ADAL" clId="{F61080DF-C3CB-4B96-8E8F-DDA1612196AA}" dt="2024-06-28T19:28:09.507" v="1075" actId="478"/>
          <ac:picMkLst>
            <pc:docMk/>
            <pc:sldMk cId="337164373" sldId="284"/>
            <ac:picMk id="3" creationId="{1A74D949-8511-1267-8DC0-0E6608F4DE9F}"/>
          </ac:picMkLst>
        </pc:picChg>
      </pc:sldChg>
    </pc:docChg>
  </pc:docChgLst>
  <pc:docChgLst>
    <pc:chgData name="Powers, Joshua" userId="16fb61a1-4677-4b87-9b99-c38969b4bcc7" providerId="ADAL" clId="{75B06EBA-EC46-4AFB-A12C-4DD94ACEEE45}"/>
    <pc:docChg chg="undo custSel delSld modSld">
      <pc:chgData name="Powers, Joshua" userId="16fb61a1-4677-4b87-9b99-c38969b4bcc7" providerId="ADAL" clId="{75B06EBA-EC46-4AFB-A12C-4DD94ACEEE45}" dt="2024-07-02T19:01:27.400" v="100" actId="20577"/>
      <pc:docMkLst>
        <pc:docMk/>
      </pc:docMkLst>
      <pc:sldChg chg="modSp mod">
        <pc:chgData name="Powers, Joshua" userId="16fb61a1-4677-4b87-9b99-c38969b4bcc7" providerId="ADAL" clId="{75B06EBA-EC46-4AFB-A12C-4DD94ACEEE45}" dt="2024-07-02T19:01:27.400" v="100" actId="20577"/>
        <pc:sldMkLst>
          <pc:docMk/>
          <pc:sldMk cId="2900448118" sldId="264"/>
        </pc:sldMkLst>
        <pc:spChg chg="mod">
          <ac:chgData name="Powers, Joshua" userId="16fb61a1-4677-4b87-9b99-c38969b4bcc7" providerId="ADAL" clId="{75B06EBA-EC46-4AFB-A12C-4DD94ACEEE45}" dt="2024-07-02T19:01:27.400" v="100" actId="20577"/>
          <ac:spMkLst>
            <pc:docMk/>
            <pc:sldMk cId="2900448118" sldId="264"/>
            <ac:spMk id="12" creationId="{00000000-0000-0000-0000-000000000000}"/>
          </ac:spMkLst>
        </pc:spChg>
      </pc:sldChg>
      <pc:sldChg chg="addSp delSp modSp mod">
        <pc:chgData name="Powers, Joshua" userId="16fb61a1-4677-4b87-9b99-c38969b4bcc7" providerId="ADAL" clId="{75B06EBA-EC46-4AFB-A12C-4DD94ACEEE45}" dt="2024-07-02T18:14:20.937" v="93" actId="20577"/>
        <pc:sldMkLst>
          <pc:docMk/>
          <pc:sldMk cId="922418993" sldId="265"/>
        </pc:sldMkLst>
        <pc:spChg chg="mod">
          <ac:chgData name="Powers, Joshua" userId="16fb61a1-4677-4b87-9b99-c38969b4bcc7" providerId="ADAL" clId="{75B06EBA-EC46-4AFB-A12C-4DD94ACEEE45}" dt="2024-07-02T16:18:00.506" v="8" actId="20577"/>
          <ac:spMkLst>
            <pc:docMk/>
            <pc:sldMk cId="922418993" sldId="265"/>
            <ac:spMk id="11" creationId="{DA38FF2E-9E41-AD26-4841-21FBD9457E8C}"/>
          </ac:spMkLst>
        </pc:spChg>
        <pc:graphicFrameChg chg="add del mod">
          <ac:chgData name="Powers, Joshua" userId="16fb61a1-4677-4b87-9b99-c38969b4bcc7" providerId="ADAL" clId="{75B06EBA-EC46-4AFB-A12C-4DD94ACEEE45}" dt="2024-07-02T18:12:59.390" v="61"/>
          <ac:graphicFrameMkLst>
            <pc:docMk/>
            <pc:sldMk cId="922418993" sldId="265"/>
            <ac:graphicFrameMk id="2" creationId="{4BA832A8-7637-994B-041E-841F91A89058}"/>
          </ac:graphicFrameMkLst>
        </pc:graphicFrameChg>
        <pc:graphicFrameChg chg="add del mod">
          <ac:chgData name="Powers, Joshua" userId="16fb61a1-4677-4b87-9b99-c38969b4bcc7" providerId="ADAL" clId="{75B06EBA-EC46-4AFB-A12C-4DD94ACEEE45}" dt="2024-07-02T16:33:04.493" v="59" actId="478"/>
          <ac:graphicFrameMkLst>
            <pc:docMk/>
            <pc:sldMk cId="922418993" sldId="265"/>
            <ac:graphicFrameMk id="2" creationId="{B7388138-EE6F-2C5A-9490-09B8F82DB86F}"/>
          </ac:graphicFrameMkLst>
        </pc:graphicFrameChg>
        <pc:graphicFrameChg chg="del">
          <ac:chgData name="Powers, Joshua" userId="16fb61a1-4677-4b87-9b99-c38969b4bcc7" providerId="ADAL" clId="{75B06EBA-EC46-4AFB-A12C-4DD94ACEEE45}" dt="2024-07-02T16:17:52.905" v="7" actId="478"/>
          <ac:graphicFrameMkLst>
            <pc:docMk/>
            <pc:sldMk cId="922418993" sldId="265"/>
            <ac:graphicFrameMk id="3" creationId="{8A77F4A6-FF2E-1AB1-69EF-669EA14297B4}"/>
          </ac:graphicFrameMkLst>
        </pc:graphicFrameChg>
        <pc:graphicFrameChg chg="add mod modGraphic">
          <ac:chgData name="Powers, Joshua" userId="16fb61a1-4677-4b87-9b99-c38969b4bcc7" providerId="ADAL" clId="{75B06EBA-EC46-4AFB-A12C-4DD94ACEEE45}" dt="2024-07-02T18:14:20.937" v="93" actId="20577"/>
          <ac:graphicFrameMkLst>
            <pc:docMk/>
            <pc:sldMk cId="922418993" sldId="265"/>
            <ac:graphicFrameMk id="3" creationId="{B80EE1C0-A747-AE03-981A-43619FB313E7}"/>
          </ac:graphicFrameMkLst>
        </pc:graphicFrameChg>
      </pc:sldChg>
      <pc:sldChg chg="addSp delSp modSp mod">
        <pc:chgData name="Powers, Joshua" userId="16fb61a1-4677-4b87-9b99-c38969b4bcc7" providerId="ADAL" clId="{75B06EBA-EC46-4AFB-A12C-4DD94ACEEE45}" dt="2024-07-02T16:28:29.580" v="46" actId="122"/>
        <pc:sldMkLst>
          <pc:docMk/>
          <pc:sldMk cId="206831791" sldId="272"/>
        </pc:sldMkLst>
        <pc:graphicFrameChg chg="add del mod">
          <ac:chgData name="Powers, Joshua" userId="16fb61a1-4677-4b87-9b99-c38969b4bcc7" providerId="ADAL" clId="{75B06EBA-EC46-4AFB-A12C-4DD94ACEEE45}" dt="2024-07-02T16:20:48.606" v="33"/>
          <ac:graphicFrameMkLst>
            <pc:docMk/>
            <pc:sldMk cId="206831791" sldId="272"/>
            <ac:graphicFrameMk id="2" creationId="{F9D97345-6161-C6A0-665D-6878EE3D65E3}"/>
          </ac:graphicFrameMkLst>
        </pc:graphicFrameChg>
        <pc:graphicFrameChg chg="add mod modGraphic">
          <ac:chgData name="Powers, Joshua" userId="16fb61a1-4677-4b87-9b99-c38969b4bcc7" providerId="ADAL" clId="{75B06EBA-EC46-4AFB-A12C-4DD94ACEEE45}" dt="2024-07-02T16:28:29.580" v="46" actId="122"/>
          <ac:graphicFrameMkLst>
            <pc:docMk/>
            <pc:sldMk cId="206831791" sldId="272"/>
            <ac:graphicFrameMk id="3" creationId="{62176879-2A4B-3D51-940C-7950BB84B6BB}"/>
          </ac:graphicFrameMkLst>
        </pc:graphicFrameChg>
        <pc:graphicFrameChg chg="del modGraphic">
          <ac:chgData name="Powers, Joshua" userId="16fb61a1-4677-4b87-9b99-c38969b4bcc7" providerId="ADAL" clId="{75B06EBA-EC46-4AFB-A12C-4DD94ACEEE45}" dt="2024-07-02T16:20:42.698" v="29" actId="478"/>
          <ac:graphicFrameMkLst>
            <pc:docMk/>
            <pc:sldMk cId="206831791" sldId="272"/>
            <ac:graphicFrameMk id="5" creationId="{54F8F126-427C-A92D-2479-B2F11530FBCD}"/>
          </ac:graphicFrameMkLst>
        </pc:graphicFrameChg>
      </pc:sldChg>
      <pc:sldChg chg="addSp delSp modSp mod">
        <pc:chgData name="Powers, Joshua" userId="16fb61a1-4677-4b87-9b99-c38969b4bcc7" providerId="ADAL" clId="{75B06EBA-EC46-4AFB-A12C-4DD94ACEEE45}" dt="2024-07-02T16:31:46.980" v="58" actId="404"/>
        <pc:sldMkLst>
          <pc:docMk/>
          <pc:sldMk cId="4164125879" sldId="285"/>
        </pc:sldMkLst>
        <pc:graphicFrameChg chg="add mod modGraphic">
          <ac:chgData name="Powers, Joshua" userId="16fb61a1-4677-4b87-9b99-c38969b4bcc7" providerId="ADAL" clId="{75B06EBA-EC46-4AFB-A12C-4DD94ACEEE45}" dt="2024-07-02T16:31:46.980" v="58" actId="404"/>
          <ac:graphicFrameMkLst>
            <pc:docMk/>
            <pc:sldMk cId="4164125879" sldId="285"/>
            <ac:graphicFrameMk id="2" creationId="{FD694612-6393-0851-070D-628539E0736C}"/>
          </ac:graphicFrameMkLst>
        </pc:graphicFrameChg>
        <pc:graphicFrameChg chg="del">
          <ac:chgData name="Powers, Joshua" userId="16fb61a1-4677-4b87-9b99-c38969b4bcc7" providerId="ADAL" clId="{75B06EBA-EC46-4AFB-A12C-4DD94ACEEE45}" dt="2024-07-02T16:22:30.225" v="43" actId="478"/>
          <ac:graphicFrameMkLst>
            <pc:docMk/>
            <pc:sldMk cId="4164125879" sldId="285"/>
            <ac:graphicFrameMk id="3" creationId="{E82104B3-590F-A338-A127-A79DDA866866}"/>
          </ac:graphicFrameMkLst>
        </pc:graphicFrameChg>
      </pc:sldChg>
      <pc:sldChg chg="del">
        <pc:chgData name="Powers, Joshua" userId="16fb61a1-4677-4b87-9b99-c38969b4bcc7" providerId="ADAL" clId="{75B06EBA-EC46-4AFB-A12C-4DD94ACEEE45}" dt="2024-07-02T16:22:35.779" v="44" actId="2696"/>
        <pc:sldMkLst>
          <pc:docMk/>
          <pc:sldMk cId="1836409812" sldId="286"/>
        </pc:sldMkLst>
      </pc:sldChg>
    </pc:docChg>
  </pc:docChgLst>
  <pc:docChgLst>
    <pc:chgData name="Joshua Powers" userId="16fb61a1-4677-4b87-9b99-c38969b4bcc7" providerId="ADAL" clId="{F61080DF-C3CB-4B96-8E8F-DDA1612196AA}"/>
    <pc:docChg chg="undo custSel addSld delSld modSld sldOrd">
      <pc:chgData name="Joshua Powers" userId="16fb61a1-4677-4b87-9b99-c38969b4bcc7" providerId="ADAL" clId="{F61080DF-C3CB-4B96-8E8F-DDA1612196AA}" dt="2024-06-26T04:38:02.388" v="871" actId="1076"/>
      <pc:docMkLst>
        <pc:docMk/>
      </pc:docMkLst>
      <pc:sldChg chg="modSp mod">
        <pc:chgData name="Joshua Powers" userId="16fb61a1-4677-4b87-9b99-c38969b4bcc7" providerId="ADAL" clId="{F61080DF-C3CB-4B96-8E8F-DDA1612196AA}" dt="2024-06-26T03:51:32.703" v="703" actId="20577"/>
        <pc:sldMkLst>
          <pc:docMk/>
          <pc:sldMk cId="2731407944" sldId="257"/>
        </pc:sldMkLst>
        <pc:spChg chg="mod">
          <ac:chgData name="Joshua Powers" userId="16fb61a1-4677-4b87-9b99-c38969b4bcc7" providerId="ADAL" clId="{F61080DF-C3CB-4B96-8E8F-DDA1612196AA}" dt="2024-06-26T03:50:22.978" v="696"/>
          <ac:spMkLst>
            <pc:docMk/>
            <pc:sldMk cId="2731407944" sldId="257"/>
            <ac:spMk id="4" creationId="{00000000-0000-0000-0000-000000000000}"/>
          </ac:spMkLst>
        </pc:spChg>
        <pc:spChg chg="mod">
          <ac:chgData name="Joshua Powers" userId="16fb61a1-4677-4b87-9b99-c38969b4bcc7" providerId="ADAL" clId="{F61080DF-C3CB-4B96-8E8F-DDA1612196AA}" dt="2024-06-26T03:51:32.703" v="703" actId="20577"/>
          <ac:spMkLst>
            <pc:docMk/>
            <pc:sldMk cId="2731407944" sldId="257"/>
            <ac:spMk id="12" creationId="{00000000-0000-0000-0000-000000000000}"/>
          </ac:spMkLst>
        </pc:spChg>
      </pc:sldChg>
      <pc:sldChg chg="del">
        <pc:chgData name="Joshua Powers" userId="16fb61a1-4677-4b87-9b99-c38969b4bcc7" providerId="ADAL" clId="{F61080DF-C3CB-4B96-8E8F-DDA1612196AA}" dt="2024-06-26T04:01:08.092" v="746" actId="47"/>
        <pc:sldMkLst>
          <pc:docMk/>
          <pc:sldMk cId="3625390425" sldId="263"/>
        </pc:sldMkLst>
      </pc:sldChg>
      <pc:sldChg chg="modSp mod">
        <pc:chgData name="Joshua Powers" userId="16fb61a1-4677-4b87-9b99-c38969b4bcc7" providerId="ADAL" clId="{F61080DF-C3CB-4B96-8E8F-DDA1612196AA}" dt="2024-06-26T02:28:43.786" v="0" actId="6549"/>
        <pc:sldMkLst>
          <pc:docMk/>
          <pc:sldMk cId="2900448118" sldId="264"/>
        </pc:sldMkLst>
        <pc:spChg chg="mod">
          <ac:chgData name="Joshua Powers" userId="16fb61a1-4677-4b87-9b99-c38969b4bcc7" providerId="ADAL" clId="{F61080DF-C3CB-4B96-8E8F-DDA1612196AA}" dt="2024-06-26T02:28:43.786" v="0" actId="6549"/>
          <ac:spMkLst>
            <pc:docMk/>
            <pc:sldMk cId="2900448118" sldId="264"/>
            <ac:spMk id="12" creationId="{00000000-0000-0000-0000-000000000000}"/>
          </ac:spMkLst>
        </pc:spChg>
      </pc:sldChg>
      <pc:sldChg chg="modSp mod">
        <pc:chgData name="Joshua Powers" userId="16fb61a1-4677-4b87-9b99-c38969b4bcc7" providerId="ADAL" clId="{F61080DF-C3CB-4B96-8E8F-DDA1612196AA}" dt="2024-06-26T04:07:11.561" v="771" actId="20577"/>
        <pc:sldMkLst>
          <pc:docMk/>
          <pc:sldMk cId="922418993" sldId="265"/>
        </pc:sldMkLst>
        <pc:graphicFrameChg chg="modGraphic">
          <ac:chgData name="Joshua Powers" userId="16fb61a1-4677-4b87-9b99-c38969b4bcc7" providerId="ADAL" clId="{F61080DF-C3CB-4B96-8E8F-DDA1612196AA}" dt="2024-06-26T04:07:11.561" v="771" actId="20577"/>
          <ac:graphicFrameMkLst>
            <pc:docMk/>
            <pc:sldMk cId="922418993" sldId="265"/>
            <ac:graphicFrameMk id="3" creationId="{8A77F4A6-FF2E-1AB1-69EF-669EA14297B4}"/>
          </ac:graphicFrameMkLst>
        </pc:graphicFrameChg>
      </pc:sldChg>
      <pc:sldChg chg="modSp del mod">
        <pc:chgData name="Joshua Powers" userId="16fb61a1-4677-4b87-9b99-c38969b4bcc7" providerId="ADAL" clId="{F61080DF-C3CB-4B96-8E8F-DDA1612196AA}" dt="2024-06-26T04:00:46.707" v="745" actId="47"/>
        <pc:sldMkLst>
          <pc:docMk/>
          <pc:sldMk cId="2586929925" sldId="269"/>
        </pc:sldMkLst>
        <pc:spChg chg="mod">
          <ac:chgData name="Joshua Powers" userId="16fb61a1-4677-4b87-9b99-c38969b4bcc7" providerId="ADAL" clId="{F61080DF-C3CB-4B96-8E8F-DDA1612196AA}" dt="2024-06-26T03:39:55.020" v="489" actId="20577"/>
          <ac:spMkLst>
            <pc:docMk/>
            <pc:sldMk cId="2586929925" sldId="269"/>
            <ac:spMk id="12" creationId="{00000000-0000-0000-0000-000000000000}"/>
          </ac:spMkLst>
        </pc:spChg>
      </pc:sldChg>
      <pc:sldChg chg="ord">
        <pc:chgData name="Joshua Powers" userId="16fb61a1-4677-4b87-9b99-c38969b4bcc7" providerId="ADAL" clId="{F61080DF-C3CB-4B96-8E8F-DDA1612196AA}" dt="2024-06-26T04:01:57.845" v="749"/>
        <pc:sldMkLst>
          <pc:docMk/>
          <pc:sldMk cId="206831791" sldId="272"/>
        </pc:sldMkLst>
      </pc:sldChg>
      <pc:sldChg chg="modSp mod">
        <pc:chgData name="Joshua Powers" userId="16fb61a1-4677-4b87-9b99-c38969b4bcc7" providerId="ADAL" clId="{F61080DF-C3CB-4B96-8E8F-DDA1612196AA}" dt="2024-06-26T03:49:19.437" v="674" actId="20577"/>
        <pc:sldMkLst>
          <pc:docMk/>
          <pc:sldMk cId="758297574" sldId="276"/>
        </pc:sldMkLst>
        <pc:spChg chg="mod">
          <ac:chgData name="Joshua Powers" userId="16fb61a1-4677-4b87-9b99-c38969b4bcc7" providerId="ADAL" clId="{F61080DF-C3CB-4B96-8E8F-DDA1612196AA}" dt="2024-06-26T03:49:19.437" v="674" actId="20577"/>
          <ac:spMkLst>
            <pc:docMk/>
            <pc:sldMk cId="758297574" sldId="276"/>
            <ac:spMk id="12" creationId="{00000000-0000-0000-0000-000000000000}"/>
          </ac:spMkLst>
        </pc:spChg>
      </pc:sldChg>
      <pc:sldChg chg="modSp mod">
        <pc:chgData name="Joshua Powers" userId="16fb61a1-4677-4b87-9b99-c38969b4bcc7" providerId="ADAL" clId="{F61080DF-C3CB-4B96-8E8F-DDA1612196AA}" dt="2024-06-26T03:50:14.965" v="695" actId="20577"/>
        <pc:sldMkLst>
          <pc:docMk/>
          <pc:sldMk cId="203604937" sldId="277"/>
        </pc:sldMkLst>
        <pc:spChg chg="mod">
          <ac:chgData name="Joshua Powers" userId="16fb61a1-4677-4b87-9b99-c38969b4bcc7" providerId="ADAL" clId="{F61080DF-C3CB-4B96-8E8F-DDA1612196AA}" dt="2024-06-26T03:50:14.965" v="695" actId="20577"/>
          <ac:spMkLst>
            <pc:docMk/>
            <pc:sldMk cId="203604937" sldId="277"/>
            <ac:spMk id="4" creationId="{00000000-0000-0000-0000-000000000000}"/>
          </ac:spMkLst>
        </pc:spChg>
        <pc:spChg chg="mod">
          <ac:chgData name="Joshua Powers" userId="16fb61a1-4677-4b87-9b99-c38969b4bcc7" providerId="ADAL" clId="{F61080DF-C3CB-4B96-8E8F-DDA1612196AA}" dt="2024-06-26T03:41:53.072" v="578" actId="20577"/>
          <ac:spMkLst>
            <pc:docMk/>
            <pc:sldMk cId="203604937" sldId="277"/>
            <ac:spMk id="12" creationId="{00000000-0000-0000-0000-000000000000}"/>
          </ac:spMkLst>
        </pc:spChg>
      </pc:sldChg>
      <pc:sldChg chg="addSp delSp modSp mod">
        <pc:chgData name="Joshua Powers" userId="16fb61a1-4677-4b87-9b99-c38969b4bcc7" providerId="ADAL" clId="{F61080DF-C3CB-4B96-8E8F-DDA1612196AA}" dt="2024-06-26T03:54:42.639" v="742" actId="6549"/>
        <pc:sldMkLst>
          <pc:docMk/>
          <pc:sldMk cId="3910959725" sldId="278"/>
        </pc:sldMkLst>
        <pc:spChg chg="mod">
          <ac:chgData name="Joshua Powers" userId="16fb61a1-4677-4b87-9b99-c38969b4bcc7" providerId="ADAL" clId="{F61080DF-C3CB-4B96-8E8F-DDA1612196AA}" dt="2024-06-26T03:53:30.716" v="704"/>
          <ac:spMkLst>
            <pc:docMk/>
            <pc:sldMk cId="3910959725" sldId="278"/>
            <ac:spMk id="4" creationId="{00000000-0000-0000-0000-000000000000}"/>
          </ac:spMkLst>
        </pc:spChg>
        <pc:spChg chg="mod">
          <ac:chgData name="Joshua Powers" userId="16fb61a1-4677-4b87-9b99-c38969b4bcc7" providerId="ADAL" clId="{F61080DF-C3CB-4B96-8E8F-DDA1612196AA}" dt="2024-06-26T03:54:42.639" v="742" actId="6549"/>
          <ac:spMkLst>
            <pc:docMk/>
            <pc:sldMk cId="3910959725" sldId="278"/>
            <ac:spMk id="12" creationId="{00000000-0000-0000-0000-000000000000}"/>
          </ac:spMkLst>
        </pc:spChg>
        <pc:picChg chg="add del">
          <ac:chgData name="Joshua Powers" userId="16fb61a1-4677-4b87-9b99-c38969b4bcc7" providerId="ADAL" clId="{F61080DF-C3CB-4B96-8E8F-DDA1612196AA}" dt="2024-06-26T03:07:08.938" v="127" actId="478"/>
          <ac:picMkLst>
            <pc:docMk/>
            <pc:sldMk cId="3910959725" sldId="278"/>
            <ac:picMk id="2" creationId="{709C79E7-073D-BB9A-645E-0C14B388CFF2}"/>
          </ac:picMkLst>
        </pc:picChg>
      </pc:sldChg>
      <pc:sldChg chg="del">
        <pc:chgData name="Joshua Powers" userId="16fb61a1-4677-4b87-9b99-c38969b4bcc7" providerId="ADAL" clId="{F61080DF-C3CB-4B96-8E8F-DDA1612196AA}" dt="2024-06-26T03:32:09.304" v="382" actId="47"/>
        <pc:sldMkLst>
          <pc:docMk/>
          <pc:sldMk cId="2680120312" sldId="279"/>
        </pc:sldMkLst>
      </pc:sldChg>
      <pc:sldChg chg="del">
        <pc:chgData name="Joshua Powers" userId="16fb61a1-4677-4b87-9b99-c38969b4bcc7" providerId="ADAL" clId="{F61080DF-C3CB-4B96-8E8F-DDA1612196AA}" dt="2024-06-26T04:01:21.293" v="747" actId="47"/>
        <pc:sldMkLst>
          <pc:docMk/>
          <pc:sldMk cId="3913971474" sldId="280"/>
        </pc:sldMkLst>
      </pc:sldChg>
      <pc:sldChg chg="modSp mod">
        <pc:chgData name="Joshua Powers" userId="16fb61a1-4677-4b87-9b99-c38969b4bcc7" providerId="ADAL" clId="{F61080DF-C3CB-4B96-8E8F-DDA1612196AA}" dt="2024-06-26T04:27:34.546" v="831" actId="20577"/>
        <pc:sldMkLst>
          <pc:docMk/>
          <pc:sldMk cId="787825572" sldId="281"/>
        </pc:sldMkLst>
        <pc:spChg chg="mod">
          <ac:chgData name="Joshua Powers" userId="16fb61a1-4677-4b87-9b99-c38969b4bcc7" providerId="ADAL" clId="{F61080DF-C3CB-4B96-8E8F-DDA1612196AA}" dt="2024-06-26T04:26:59.298" v="783" actId="20577"/>
          <ac:spMkLst>
            <pc:docMk/>
            <pc:sldMk cId="787825572" sldId="281"/>
            <ac:spMk id="3" creationId="{BE8B7212-B1F1-7951-A4F2-A48828B61F6E}"/>
          </ac:spMkLst>
        </pc:spChg>
        <pc:spChg chg="mod">
          <ac:chgData name="Joshua Powers" userId="16fb61a1-4677-4b87-9b99-c38969b4bcc7" providerId="ADAL" clId="{F61080DF-C3CB-4B96-8E8F-DDA1612196AA}" dt="2024-06-26T04:27:34.546" v="831" actId="20577"/>
          <ac:spMkLst>
            <pc:docMk/>
            <pc:sldMk cId="787825572" sldId="281"/>
            <ac:spMk id="4" creationId="{00000000-0000-0000-0000-000000000000}"/>
          </ac:spMkLst>
        </pc:spChg>
        <pc:picChg chg="mod">
          <ac:chgData name="Joshua Powers" userId="16fb61a1-4677-4b87-9b99-c38969b4bcc7" providerId="ADAL" clId="{F61080DF-C3CB-4B96-8E8F-DDA1612196AA}" dt="2024-06-26T04:26:38.495" v="781" actId="14100"/>
          <ac:picMkLst>
            <pc:docMk/>
            <pc:sldMk cId="787825572" sldId="281"/>
            <ac:picMk id="5" creationId="{634E9F24-C306-EB5E-54F5-90EBE58A4867}"/>
          </ac:picMkLst>
        </pc:picChg>
      </pc:sldChg>
      <pc:sldChg chg="del">
        <pc:chgData name="Joshua Powers" userId="16fb61a1-4677-4b87-9b99-c38969b4bcc7" providerId="ADAL" clId="{F61080DF-C3CB-4B96-8E8F-DDA1612196AA}" dt="2024-06-26T04:28:57.829" v="832" actId="47"/>
        <pc:sldMkLst>
          <pc:docMk/>
          <pc:sldMk cId="1401705218" sldId="282"/>
        </pc:sldMkLst>
      </pc:sldChg>
      <pc:sldChg chg="addSp new del mod">
        <pc:chgData name="Joshua Powers" userId="16fb61a1-4677-4b87-9b99-c38969b4bcc7" providerId="ADAL" clId="{F61080DF-C3CB-4B96-8E8F-DDA1612196AA}" dt="2024-06-26T03:31:50.072" v="379" actId="47"/>
        <pc:sldMkLst>
          <pc:docMk/>
          <pc:sldMk cId="2433748173" sldId="283"/>
        </pc:sldMkLst>
        <pc:spChg chg="add">
          <ac:chgData name="Joshua Powers" userId="16fb61a1-4677-4b87-9b99-c38969b4bcc7" providerId="ADAL" clId="{F61080DF-C3CB-4B96-8E8F-DDA1612196AA}" dt="2024-06-26T03:17:01.301" v="178" actId="22"/>
          <ac:spMkLst>
            <pc:docMk/>
            <pc:sldMk cId="2433748173" sldId="283"/>
            <ac:spMk id="3" creationId="{C6A37E23-CEF5-A8DF-FA0F-70F4E6AA4423}"/>
          </ac:spMkLst>
        </pc:spChg>
      </pc:sldChg>
      <pc:sldChg chg="modSp add mod">
        <pc:chgData name="Joshua Powers" userId="16fb61a1-4677-4b87-9b99-c38969b4bcc7" providerId="ADAL" clId="{F61080DF-C3CB-4B96-8E8F-DDA1612196AA}" dt="2024-06-26T03:45:22.018" v="646" actId="20577"/>
        <pc:sldMkLst>
          <pc:docMk/>
          <pc:sldMk cId="337164373" sldId="284"/>
        </pc:sldMkLst>
        <pc:spChg chg="mod">
          <ac:chgData name="Joshua Powers" userId="16fb61a1-4677-4b87-9b99-c38969b4bcc7" providerId="ADAL" clId="{F61080DF-C3CB-4B96-8E8F-DDA1612196AA}" dt="2024-06-26T03:45:08.198" v="639" actId="20577"/>
          <ac:spMkLst>
            <pc:docMk/>
            <pc:sldMk cId="337164373" sldId="284"/>
            <ac:spMk id="4" creationId="{00000000-0000-0000-0000-000000000000}"/>
          </ac:spMkLst>
        </pc:spChg>
        <pc:spChg chg="mod">
          <ac:chgData name="Joshua Powers" userId="16fb61a1-4677-4b87-9b99-c38969b4bcc7" providerId="ADAL" clId="{F61080DF-C3CB-4B96-8E8F-DDA1612196AA}" dt="2024-06-26T03:45:22.018" v="646" actId="20577"/>
          <ac:spMkLst>
            <pc:docMk/>
            <pc:sldMk cId="337164373" sldId="284"/>
            <ac:spMk id="12" creationId="{00000000-0000-0000-0000-000000000000}"/>
          </ac:spMkLst>
        </pc:spChg>
      </pc:sldChg>
      <pc:sldChg chg="addSp delSp modSp add mod">
        <pc:chgData name="Joshua Powers" userId="16fb61a1-4677-4b87-9b99-c38969b4bcc7" providerId="ADAL" clId="{F61080DF-C3CB-4B96-8E8F-DDA1612196AA}" dt="2024-06-26T03:58:23.801" v="744" actId="108"/>
        <pc:sldMkLst>
          <pc:docMk/>
          <pc:sldMk cId="4164125879" sldId="285"/>
        </pc:sldMkLst>
        <pc:spChg chg="mod">
          <ac:chgData name="Joshua Powers" userId="16fb61a1-4677-4b87-9b99-c38969b4bcc7" providerId="ADAL" clId="{F61080DF-C3CB-4B96-8E8F-DDA1612196AA}" dt="2024-06-26T03:28:41.547" v="323" actId="6549"/>
          <ac:spMkLst>
            <pc:docMk/>
            <pc:sldMk cId="4164125879" sldId="285"/>
            <ac:spMk id="4" creationId="{00000000-0000-0000-0000-000000000000}"/>
          </ac:spMkLst>
        </pc:spChg>
        <pc:spChg chg="add del mod">
          <ac:chgData name="Joshua Powers" userId="16fb61a1-4677-4b87-9b99-c38969b4bcc7" providerId="ADAL" clId="{F61080DF-C3CB-4B96-8E8F-DDA1612196AA}" dt="2024-06-26T03:27:26.555" v="321" actId="478"/>
          <ac:spMkLst>
            <pc:docMk/>
            <pc:sldMk cId="4164125879" sldId="285"/>
            <ac:spMk id="12" creationId="{00000000-0000-0000-0000-000000000000}"/>
          </ac:spMkLst>
        </pc:spChg>
        <pc:graphicFrameChg chg="add del mod modGraphic">
          <ac:chgData name="Joshua Powers" userId="16fb61a1-4677-4b87-9b99-c38969b4bcc7" providerId="ADAL" clId="{F61080DF-C3CB-4B96-8E8F-DDA1612196AA}" dt="2024-06-26T03:21:07.658" v="248"/>
          <ac:graphicFrameMkLst>
            <pc:docMk/>
            <pc:sldMk cId="4164125879" sldId="285"/>
            <ac:graphicFrameMk id="2" creationId="{06F0D4FF-4A03-8068-C3D8-9A27F9D376DA}"/>
          </ac:graphicFrameMkLst>
        </pc:graphicFrameChg>
        <pc:graphicFrameChg chg="add mod modGraphic">
          <ac:chgData name="Joshua Powers" userId="16fb61a1-4677-4b87-9b99-c38969b4bcc7" providerId="ADAL" clId="{F61080DF-C3CB-4B96-8E8F-DDA1612196AA}" dt="2024-06-26T03:58:23.801" v="744" actId="108"/>
          <ac:graphicFrameMkLst>
            <pc:docMk/>
            <pc:sldMk cId="4164125879" sldId="285"/>
            <ac:graphicFrameMk id="3" creationId="{E82104B3-590F-A338-A127-A79DDA866866}"/>
          </ac:graphicFrameMkLst>
        </pc:graphicFrameChg>
      </pc:sldChg>
      <pc:sldChg chg="addSp delSp modSp add mod">
        <pc:chgData name="Joshua Powers" userId="16fb61a1-4677-4b87-9b99-c38969b4bcc7" providerId="ADAL" clId="{F61080DF-C3CB-4B96-8E8F-DDA1612196AA}" dt="2024-06-26T03:33:38.851" v="414" actId="14734"/>
        <pc:sldMkLst>
          <pc:docMk/>
          <pc:sldMk cId="1836409812" sldId="286"/>
        </pc:sldMkLst>
        <pc:graphicFrameChg chg="add mod modGraphic">
          <ac:chgData name="Joshua Powers" userId="16fb61a1-4677-4b87-9b99-c38969b4bcc7" providerId="ADAL" clId="{F61080DF-C3CB-4B96-8E8F-DDA1612196AA}" dt="2024-06-26T03:33:38.851" v="414" actId="14734"/>
          <ac:graphicFrameMkLst>
            <pc:docMk/>
            <pc:sldMk cId="1836409812" sldId="286"/>
            <ac:graphicFrameMk id="2" creationId="{FF685ED3-DA62-A25F-E9C9-3501F2497A7D}"/>
          </ac:graphicFrameMkLst>
        </pc:graphicFrameChg>
        <pc:graphicFrameChg chg="del">
          <ac:chgData name="Joshua Powers" userId="16fb61a1-4677-4b87-9b99-c38969b4bcc7" providerId="ADAL" clId="{F61080DF-C3CB-4B96-8E8F-DDA1612196AA}" dt="2024-06-26T03:32:00.245" v="381" actId="478"/>
          <ac:graphicFrameMkLst>
            <pc:docMk/>
            <pc:sldMk cId="1836409812" sldId="286"/>
            <ac:graphicFrameMk id="3" creationId="{E82104B3-590F-A338-A127-A79DDA866866}"/>
          </ac:graphicFrameMkLst>
        </pc:graphicFrameChg>
      </pc:sldChg>
      <pc:sldChg chg="addSp modSp new mod">
        <pc:chgData name="Joshua Powers" userId="16fb61a1-4677-4b87-9b99-c38969b4bcc7" providerId="ADAL" clId="{F61080DF-C3CB-4B96-8E8F-DDA1612196AA}" dt="2024-06-26T04:38:02.388" v="871" actId="1076"/>
        <pc:sldMkLst>
          <pc:docMk/>
          <pc:sldMk cId="2511285352" sldId="287"/>
        </pc:sldMkLst>
        <pc:spChg chg="add mod">
          <ac:chgData name="Joshua Powers" userId="16fb61a1-4677-4b87-9b99-c38969b4bcc7" providerId="ADAL" clId="{F61080DF-C3CB-4B96-8E8F-DDA1612196AA}" dt="2024-06-26T04:38:02.388" v="871" actId="1076"/>
          <ac:spMkLst>
            <pc:docMk/>
            <pc:sldMk cId="2511285352" sldId="287"/>
            <ac:spMk id="2" creationId="{1A39DBF7-AD27-2CAD-3428-FF1634807D7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23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71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5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43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51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for a state&#10;&#10;Description automatically generated">
            <a:extLst>
              <a:ext uri="{FF2B5EF4-FFF2-40B4-BE49-F238E27FC236}">
                <a16:creationId xmlns:a16="http://schemas.microsoft.com/office/drawing/2014/main" id="{F1CBB0A3-8498-D1D2-511A-FC3105BB9E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61950"/>
            <a:ext cx="2209800" cy="84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4" name="Picture 3" descr="A logo for a state&#10;&#10;Description automatically generated">
            <a:extLst>
              <a:ext uri="{FF2B5EF4-FFF2-40B4-BE49-F238E27FC236}">
                <a16:creationId xmlns:a16="http://schemas.microsoft.com/office/drawing/2014/main" id="{25B4043A-B0A4-5BE8-F0B0-42B723898C7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4394480"/>
            <a:ext cx="1447800" cy="5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logo for a state&#10;&#10;Description automatically generated">
            <a:extLst>
              <a:ext uri="{FF2B5EF4-FFF2-40B4-BE49-F238E27FC236}">
                <a16:creationId xmlns:a16="http://schemas.microsoft.com/office/drawing/2014/main" id="{CF9FEF3F-11F0-FC61-B9E9-942A30EF12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4394480"/>
            <a:ext cx="1447800" cy="5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3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D0365-0D65-4032-85A6-BECCAB4E9A68}" type="datetimeFigureOut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 userDrawn="1"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200" smtClean="0"/>
              <a:pPr/>
              <a:t>July 2, 2024</a:t>
            </a:fld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for a state&#10;&#10;Description automatically generated">
            <a:extLst>
              <a:ext uri="{FF2B5EF4-FFF2-40B4-BE49-F238E27FC236}">
                <a16:creationId xmlns:a16="http://schemas.microsoft.com/office/drawing/2014/main" id="{942FAB28-3E06-D54B-A53F-E1A7F95396A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4394480"/>
            <a:ext cx="1447800" cy="5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image" Target="../media/image11.sv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38150" y="902493"/>
            <a:ext cx="824865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Dormitory Authority </a:t>
            </a:r>
          </a:p>
          <a:p>
            <a:pPr algn="ctr"/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</a:p>
          <a:p>
            <a:pPr algn="ctr"/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New York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869197"/>
            <a:ext cx="82486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Finance, Design &amp; Build New York's Future</a:t>
            </a:r>
          </a:p>
        </p:txBody>
      </p:sp>
      <p:sp>
        <p:nvSpPr>
          <p:cNvPr id="4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A38FF2E-9E41-AD26-4841-21FBD9457E8C}"/>
              </a:ext>
            </a:extLst>
          </p:cNvPr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Upstate Solicitation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80EE1C0-A747-AE03-981A-43619FB31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997819"/>
              </p:ext>
            </p:extLst>
          </p:nvPr>
        </p:nvGraphicFramePr>
        <p:xfrm>
          <a:off x="1938013" y="1029892"/>
          <a:ext cx="5267974" cy="3711185"/>
        </p:xfrm>
        <a:graphic>
          <a:graphicData uri="http://schemas.openxmlformats.org/drawingml/2006/table">
            <a:tbl>
              <a:tblPr/>
              <a:tblGrid>
                <a:gridCol w="2747195">
                  <a:extLst>
                    <a:ext uri="{9D8B030D-6E8A-4147-A177-3AD203B41FA5}">
                      <a16:colId xmlns:a16="http://schemas.microsoft.com/office/drawing/2014/main" val="514260404"/>
                    </a:ext>
                  </a:extLst>
                </a:gridCol>
                <a:gridCol w="2520779">
                  <a:extLst>
                    <a:ext uri="{9D8B030D-6E8A-4147-A177-3AD203B41FA5}">
                      <a16:colId xmlns:a16="http://schemas.microsoft.com/office/drawing/2014/main" val="3068640357"/>
                    </a:ext>
                  </a:extLst>
                </a:gridCol>
              </a:tblGrid>
              <a:tr h="420530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DASNY is soliciting the following Bids: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94453"/>
                  </a:ext>
                </a:extLst>
              </a:tr>
              <a:tr h="519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Upstate</a:t>
                      </a:r>
                    </a:p>
                  </a:txBody>
                  <a:tcPr marL="6699" marR="6699" marT="6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Estimated Annual Contract Volume </a:t>
                      </a:r>
                    </a:p>
                  </a:txBody>
                  <a:tcPr marL="6699" marR="6699" marT="66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272451"/>
                  </a:ext>
                </a:extLst>
              </a:tr>
              <a:tr h="22549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4 Plumbing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279837"/>
                  </a:ext>
                </a:extLst>
              </a:tr>
              <a:tr h="22549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4 Asbestos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9253410"/>
                  </a:ext>
                </a:extLst>
              </a:tr>
              <a:tr h="23529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4 Electrical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822247"/>
                  </a:ext>
                </a:extLst>
              </a:tr>
              <a:tr h="23529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4 HVAC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8357187"/>
                  </a:ext>
                </a:extLst>
              </a:tr>
              <a:tr h="22549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5 Plumbing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412558"/>
                  </a:ext>
                </a:extLst>
              </a:tr>
              <a:tr h="22549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5 HVAC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644795"/>
                  </a:ext>
                </a:extLst>
              </a:tr>
              <a:tr h="22549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6 General Construction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$1,000,000 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31090"/>
                  </a:ext>
                </a:extLst>
              </a:tr>
              <a:tr h="22549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6 Electrical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635110"/>
                  </a:ext>
                </a:extLst>
              </a:tr>
              <a:tr h="22549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7 General Construction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103903"/>
                  </a:ext>
                </a:extLst>
              </a:tr>
              <a:tr h="22549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7 Electrical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202351"/>
                  </a:ext>
                </a:extLst>
              </a:tr>
              <a:tr h="22549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8 General Construction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630177"/>
                  </a:ext>
                </a:extLst>
              </a:tr>
              <a:tr h="23529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8 Electrical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6699" marR="6699" marT="66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279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418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 of Events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176879-2A4B-3D51-940C-7950BB84B6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765325"/>
              </p:ext>
            </p:extLst>
          </p:nvPr>
        </p:nvGraphicFramePr>
        <p:xfrm>
          <a:off x="628650" y="1200151"/>
          <a:ext cx="7886700" cy="3200400"/>
        </p:xfrm>
        <a:graphic>
          <a:graphicData uri="http://schemas.openxmlformats.org/drawingml/2006/table">
            <a:tbl>
              <a:tblPr/>
              <a:tblGrid>
                <a:gridCol w="3943350">
                  <a:extLst>
                    <a:ext uri="{9D8B030D-6E8A-4147-A177-3AD203B41FA5}">
                      <a16:colId xmlns:a16="http://schemas.microsoft.com/office/drawing/2014/main" val="1225415965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3790566726"/>
                    </a:ext>
                  </a:extLst>
                </a:gridCol>
              </a:tblGrid>
              <a:tr h="543463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DASNY's Schedule</a:t>
                      </a:r>
                    </a:p>
                  </a:txBody>
                  <a:tcPr marL="6558" marR="6558" marT="6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815741"/>
                  </a:ext>
                </a:extLst>
              </a:tr>
              <a:tr h="5434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549731"/>
                  </a:ext>
                </a:extLst>
              </a:tr>
              <a:tr h="5233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6/20/2024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Advertise Contracts (all regions)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500708"/>
                  </a:ext>
                </a:extLst>
              </a:tr>
              <a:tr h="5233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7/3/2024 at 10:00 AM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Pre-Bid Meeting for Prospective Bidders held via Zoom (Upstate)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31053"/>
                  </a:ext>
                </a:extLst>
              </a:tr>
              <a:tr h="5233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8/11/2024 at 2:00 PM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Upstate RFIs due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245367"/>
                  </a:ext>
                </a:extLst>
              </a:tr>
              <a:tr h="5434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8/21/2024 at 2:00 PM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Upstate bids received by, opened, and read aloud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539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31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8B7212-B1F1-7951-A4F2-A48828B61F6E}"/>
              </a:ext>
            </a:extLst>
          </p:cNvPr>
          <p:cNvSpPr txBox="1"/>
          <p:nvPr/>
        </p:nvSpPr>
        <p:spPr>
          <a:xfrm>
            <a:off x="228600" y="1123950"/>
            <a:ext cx="392771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 Bidding Documents </a:t>
            </a:r>
          </a:p>
          <a:p>
            <a:pPr lvl="1"/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Info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 to Bidders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for Bidders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 of Bid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 &amp; Bonds (drafts)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Conditions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Construction Task Catalog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4E9F24-C306-EB5E-54F5-90EBE58A48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123950"/>
            <a:ext cx="4666785" cy="332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825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39DBF7-AD27-2CAD-3428-FF1634807D73}"/>
              </a:ext>
            </a:extLst>
          </p:cNvPr>
          <p:cNvSpPr txBox="1"/>
          <p:nvPr/>
        </p:nvSpPr>
        <p:spPr>
          <a:xfrm>
            <a:off x="304800" y="188595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28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75" y="1352550"/>
            <a:ext cx="8763000" cy="3046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DASNY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Order Contracting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Programs Requirements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Contracting Regions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Upstate Solicitations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 of Events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00448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DASNY Construction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75" y="1352550"/>
            <a:ext cx="876300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DASNY is New York State's public finance and construction authority.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DASNY’s Job Order Contracting Program is one of the many procurement methods available to provide these services.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 flexibility to execute projects quickly.</a:t>
            </a:r>
          </a:p>
        </p:txBody>
      </p:sp>
    </p:spTree>
    <p:extLst>
      <p:ext uri="{BB962C8B-B14F-4D97-AF65-F5344CB8AC3E}">
        <p14:creationId xmlns:p14="http://schemas.microsoft.com/office/powerpoint/2010/main" val="758297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JOC Program Overview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" y="1428750"/>
            <a:ext cx="8763000" cy="3046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term of one (1) year and three (3) one (1) year option periods – Potentially a four (4) year contract.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 multiple contracts in 10 regions to provide coverage throughout the State.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Contactors must be experts in their trade and have the capacity to manage multiple projects simultaneously.</a:t>
            </a:r>
          </a:p>
        </p:txBody>
      </p:sp>
    </p:spTree>
    <p:extLst>
      <p:ext uri="{BB962C8B-B14F-4D97-AF65-F5344CB8AC3E}">
        <p14:creationId xmlns:p14="http://schemas.microsoft.com/office/powerpoint/2010/main" val="273140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JOC Program Overview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" y="1428750"/>
            <a:ext cx="87630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Minimum Contract Value = $0.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Contractor is not guaranteed to receive the Estimated Annual Contract Volume (as noted in upcoming slides).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Labor Agreements apply to Regions 1-3.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EAFA3D9-DD8C-E548-4B6E-126714FBCF2B}"/>
              </a:ext>
            </a:extLst>
          </p:cNvPr>
          <p:cNvGrpSpPr/>
          <p:nvPr/>
        </p:nvGrpSpPr>
        <p:grpSpPr>
          <a:xfrm>
            <a:off x="247650" y="3181350"/>
            <a:ext cx="8648700" cy="914400"/>
            <a:chOff x="304800" y="3155268"/>
            <a:chExt cx="8648700" cy="914400"/>
          </a:xfrm>
        </p:grpSpPr>
        <p:pic>
          <p:nvPicPr>
            <p:cNvPr id="3" name="Graphic 2" descr="Customer review outline">
              <a:extLst>
                <a:ext uri="{FF2B5EF4-FFF2-40B4-BE49-F238E27FC236}">
                  <a16:creationId xmlns:a16="http://schemas.microsoft.com/office/drawing/2014/main" id="{646E315B-200F-D0DF-1A4E-CD3C11F305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4800" y="3155268"/>
              <a:ext cx="914400" cy="914400"/>
            </a:xfrm>
            <a:prstGeom prst="rect">
              <a:avLst/>
            </a:prstGeom>
          </p:spPr>
        </p:pic>
        <p:pic>
          <p:nvPicPr>
            <p:cNvPr id="6" name="Graphic 5" descr="Arrow: Straight outline">
              <a:extLst>
                <a:ext uri="{FF2B5EF4-FFF2-40B4-BE49-F238E27FC236}">
                  <a16:creationId xmlns:a16="http://schemas.microsoft.com/office/drawing/2014/main" id="{BC085687-5266-124B-EC68-4E10CF667D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1425551" y="3155268"/>
              <a:ext cx="914400" cy="914400"/>
            </a:xfrm>
            <a:prstGeom prst="rect">
              <a:avLst/>
            </a:prstGeom>
          </p:spPr>
        </p:pic>
        <p:pic>
          <p:nvPicPr>
            <p:cNvPr id="8" name="Picture 7" descr="A logo with blue text&#10;&#10;Description automatically generated">
              <a:extLst>
                <a:ext uri="{FF2B5EF4-FFF2-40B4-BE49-F238E27FC236}">
                  <a16:creationId xmlns:a16="http://schemas.microsoft.com/office/drawing/2014/main" id="{BAF1F500-93EB-D796-CBCC-FD73015EB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302" y="3270026"/>
              <a:ext cx="1901945" cy="684885"/>
            </a:xfrm>
            <a:prstGeom prst="rect">
              <a:avLst/>
            </a:prstGeom>
          </p:spPr>
        </p:pic>
        <p:pic>
          <p:nvPicPr>
            <p:cNvPr id="9" name="Graphic 8" descr="Arrow: Straight outline">
              <a:extLst>
                <a:ext uri="{FF2B5EF4-FFF2-40B4-BE49-F238E27FC236}">
                  <a16:creationId xmlns:a16="http://schemas.microsoft.com/office/drawing/2014/main" id="{C747FE0E-28EC-9E80-64D6-1DAB10DB19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4654598" y="3155268"/>
              <a:ext cx="914400" cy="914400"/>
            </a:xfrm>
            <a:prstGeom prst="rect">
              <a:avLst/>
            </a:prstGeom>
          </p:spPr>
        </p:pic>
        <p:pic>
          <p:nvPicPr>
            <p:cNvPr id="14" name="Graphic 13" descr="Hammer outline">
              <a:extLst>
                <a:ext uri="{FF2B5EF4-FFF2-40B4-BE49-F238E27FC236}">
                  <a16:creationId xmlns:a16="http://schemas.microsoft.com/office/drawing/2014/main" id="{95CAF746-2CDA-E250-B74F-33620C151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039100" y="3155268"/>
              <a:ext cx="914400" cy="914400"/>
            </a:xfrm>
            <a:prstGeom prst="rect">
              <a:avLst/>
            </a:prstGeom>
          </p:spPr>
        </p:pic>
        <p:pic>
          <p:nvPicPr>
            <p:cNvPr id="15" name="Graphic 14" descr="Arrow: Straight outline">
              <a:extLst>
                <a:ext uri="{FF2B5EF4-FFF2-40B4-BE49-F238E27FC236}">
                  <a16:creationId xmlns:a16="http://schemas.microsoft.com/office/drawing/2014/main" id="{135C1407-211E-D2F9-F9AF-C559D27764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6896100" y="3155268"/>
              <a:ext cx="914400" cy="914400"/>
            </a:xfrm>
            <a:prstGeom prst="rect">
              <a:avLst/>
            </a:prstGeom>
          </p:spPr>
        </p:pic>
        <p:pic>
          <p:nvPicPr>
            <p:cNvPr id="19" name="Graphic 18" descr="Checklist outline">
              <a:extLst>
                <a:ext uri="{FF2B5EF4-FFF2-40B4-BE49-F238E27FC236}">
                  <a16:creationId xmlns:a16="http://schemas.microsoft.com/office/drawing/2014/main" id="{AA8D4A2C-C58C-096D-9C01-0BBD7AC7E3A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775349" y="3155268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3604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CTC &amp; Adjustment Factors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" y="1428750"/>
            <a:ext cx="8763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Adjustment Factors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Task Catalogue (CTC)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Price x Quantity x Adjustment Factor = Total for Task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CTC is updated and distributed on an annual basis. </a:t>
            </a:r>
          </a:p>
        </p:txBody>
      </p:sp>
    </p:spTree>
    <p:extLst>
      <p:ext uri="{BB962C8B-B14F-4D97-AF65-F5344CB8AC3E}">
        <p14:creationId xmlns:p14="http://schemas.microsoft.com/office/powerpoint/2010/main" val="3910959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Execution Requirements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" y="1428750"/>
            <a:ext cx="8763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Qualifications 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York State Vendor Responsibility Questionnaire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Surety Letter</a:t>
            </a:r>
          </a:p>
        </p:txBody>
      </p:sp>
    </p:spTree>
    <p:extLst>
      <p:ext uri="{BB962C8B-B14F-4D97-AF65-F5344CB8AC3E}">
        <p14:creationId xmlns:p14="http://schemas.microsoft.com/office/powerpoint/2010/main" val="337164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Programs Requirements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694612-6393-0851-070D-628539E07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545998"/>
              </p:ext>
            </p:extLst>
          </p:nvPr>
        </p:nvGraphicFramePr>
        <p:xfrm>
          <a:off x="457200" y="1123950"/>
          <a:ext cx="8229599" cy="3276599"/>
        </p:xfrm>
        <a:graphic>
          <a:graphicData uri="http://schemas.openxmlformats.org/drawingml/2006/table">
            <a:tbl>
              <a:tblPr firstRow="1" firstCol="1" bandRow="1"/>
              <a:tblGrid>
                <a:gridCol w="940477">
                  <a:extLst>
                    <a:ext uri="{9D8B030D-6E8A-4147-A177-3AD203B41FA5}">
                      <a16:colId xmlns:a16="http://schemas.microsoft.com/office/drawing/2014/main" val="4256537478"/>
                    </a:ext>
                  </a:extLst>
                </a:gridCol>
                <a:gridCol w="3061260">
                  <a:extLst>
                    <a:ext uri="{9D8B030D-6E8A-4147-A177-3AD203B41FA5}">
                      <a16:colId xmlns:a16="http://schemas.microsoft.com/office/drawing/2014/main" val="1650142141"/>
                    </a:ext>
                  </a:extLst>
                </a:gridCol>
                <a:gridCol w="616707">
                  <a:extLst>
                    <a:ext uri="{9D8B030D-6E8A-4147-A177-3AD203B41FA5}">
                      <a16:colId xmlns:a16="http://schemas.microsoft.com/office/drawing/2014/main" val="4043829812"/>
                    </a:ext>
                  </a:extLst>
                </a:gridCol>
                <a:gridCol w="847970">
                  <a:extLst>
                    <a:ext uri="{9D8B030D-6E8A-4147-A177-3AD203B41FA5}">
                      <a16:colId xmlns:a16="http://schemas.microsoft.com/office/drawing/2014/main" val="2922905890"/>
                    </a:ext>
                  </a:extLst>
                </a:gridCol>
                <a:gridCol w="847970">
                  <a:extLst>
                    <a:ext uri="{9D8B030D-6E8A-4147-A177-3AD203B41FA5}">
                      <a16:colId xmlns:a16="http://schemas.microsoft.com/office/drawing/2014/main" val="4279725826"/>
                    </a:ext>
                  </a:extLst>
                </a:gridCol>
                <a:gridCol w="1146902">
                  <a:extLst>
                    <a:ext uri="{9D8B030D-6E8A-4147-A177-3AD203B41FA5}">
                      <a16:colId xmlns:a16="http://schemas.microsoft.com/office/drawing/2014/main" val="250485049"/>
                    </a:ext>
                  </a:extLst>
                </a:gridCol>
                <a:gridCol w="768313">
                  <a:extLst>
                    <a:ext uri="{9D8B030D-6E8A-4147-A177-3AD203B41FA5}">
                      <a16:colId xmlns:a16="http://schemas.microsoft.com/office/drawing/2014/main" val="2225950458"/>
                    </a:ext>
                  </a:extLst>
                </a:gridCol>
              </a:tblGrid>
              <a:tr h="520811">
                <a:tc>
                  <a:txBody>
                    <a:bodyPr/>
                    <a:lstStyle/>
                    <a:p>
                      <a:pPr marL="317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REGION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TRADE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CR#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MBE 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WBE 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SDVOB 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EEO%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253030"/>
                  </a:ext>
                </a:extLst>
              </a:tr>
              <a:tr h="229649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Electrical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600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312477"/>
                  </a:ext>
                </a:extLst>
              </a:tr>
              <a:tr h="229649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HVAC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601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836435"/>
                  </a:ext>
                </a:extLst>
              </a:tr>
              <a:tr h="229649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Plumbing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602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7788078"/>
                  </a:ext>
                </a:extLst>
              </a:tr>
              <a:tr h="229649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Asbestos &amp; HAZMAT Abatement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603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265472"/>
                  </a:ext>
                </a:extLst>
              </a:tr>
              <a:tr h="229649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HVAC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604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026642"/>
                  </a:ext>
                </a:extLst>
              </a:tr>
              <a:tr h="229649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Plumbing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605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5570091"/>
                  </a:ext>
                </a:extLst>
              </a:tr>
              <a:tr h="229649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General Construction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606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105082"/>
                  </a:ext>
                </a:extLst>
              </a:tr>
              <a:tr h="229649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Electrical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607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1507751"/>
                  </a:ext>
                </a:extLst>
              </a:tr>
              <a:tr h="229649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General Construction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608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0890371"/>
                  </a:ext>
                </a:extLst>
              </a:tr>
              <a:tr h="229649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Electrical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609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983110"/>
                  </a:ext>
                </a:extLst>
              </a:tr>
              <a:tr h="229649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General Construction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618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314908"/>
                  </a:ext>
                </a:extLst>
              </a:tr>
              <a:tr h="229649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Electrical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610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9215" marR="73025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570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125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DASNY’s Job Order Contracting Regions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8116DB5-C885-5483-33C7-6DBA58B1C3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394259"/>
              </p:ext>
            </p:extLst>
          </p:nvPr>
        </p:nvGraphicFramePr>
        <p:xfrm>
          <a:off x="152400" y="1072055"/>
          <a:ext cx="4419600" cy="3855243"/>
        </p:xfrm>
        <a:graphic>
          <a:graphicData uri="http://schemas.openxmlformats.org/drawingml/2006/table">
            <a:tbl>
              <a:tblPr/>
              <a:tblGrid>
                <a:gridCol w="552127">
                  <a:extLst>
                    <a:ext uri="{9D8B030D-6E8A-4147-A177-3AD203B41FA5}">
                      <a16:colId xmlns:a16="http://schemas.microsoft.com/office/drawing/2014/main" val="1061966059"/>
                    </a:ext>
                  </a:extLst>
                </a:gridCol>
                <a:gridCol w="3867473">
                  <a:extLst>
                    <a:ext uri="{9D8B030D-6E8A-4147-A177-3AD203B41FA5}">
                      <a16:colId xmlns:a16="http://schemas.microsoft.com/office/drawing/2014/main" val="2081829828"/>
                    </a:ext>
                  </a:extLst>
                </a:gridCol>
              </a:tblGrid>
              <a:tr h="19905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DASNY's JOC REGIONS</a:t>
                      </a:r>
                    </a:p>
                  </a:txBody>
                  <a:tcPr marL="6437" marR="6437" marT="64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573560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</a:t>
                      </a:r>
                    </a:p>
                  </a:txBody>
                  <a:tcPr marL="6437" marR="6437" marT="64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Counties Included</a:t>
                      </a:r>
                    </a:p>
                  </a:txBody>
                  <a:tcPr marL="6437" marR="6437" marT="64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708847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York (Manhattan), Bronx, Kings (Brooklyn), Richmond (Staten Island), and Queens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573186"/>
                  </a:ext>
                </a:extLst>
              </a:tr>
              <a:tr h="199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Nassau, and Suffolk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248537"/>
                  </a:ext>
                </a:extLst>
              </a:tr>
              <a:tr h="199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Westchester, Rockland, and Putnam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083448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Orange, Sullivan, Delaware, Ulster, Dutchess, Greene, and Columbia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912107"/>
                  </a:ext>
                </a:extLst>
              </a:tr>
              <a:tr h="5854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Rensselaer, Albany, Schenectady, Otsego, Schoharie, Fulton, Montgomery, Saratoga, Washington, Warren, Hamilton, and Herkimer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07030"/>
                  </a:ext>
                </a:extLst>
              </a:tr>
              <a:tr h="199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Essex, Clinton, and Franklin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256841"/>
                  </a:ext>
                </a:extLst>
              </a:tr>
              <a:tr h="199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Lewis, Jefferson, and St. Lawrence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197800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Broome, Tioga, Tompkins, Cortland, Chenango, Cayuga, Onondaga, Madison, and Oswego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3269926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Monroe, Wayne, Livingston, Ontario, Seneca, Yates, Steuben, Schuyler, and Chemung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584411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Niagara, Orleans, Genesee, Erie, Wyoming, Chautauqua, Allegany, and Cattaraugus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356661"/>
                  </a:ext>
                </a:extLst>
              </a:tr>
            </a:tbl>
          </a:graphicData>
        </a:graphic>
      </p:graphicFrame>
      <p:pic>
        <p:nvPicPr>
          <p:cNvPr id="1028" name="Picture 4" descr="JOC Map ">
            <a:extLst>
              <a:ext uri="{FF2B5EF4-FFF2-40B4-BE49-F238E27FC236}">
                <a16:creationId xmlns:a16="http://schemas.microsoft.com/office/drawing/2014/main" id="{B1EC069D-6BBC-154C-DF9B-2C799507EC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3" t="3964"/>
          <a:stretch/>
        </p:blipFill>
        <p:spPr bwMode="auto">
          <a:xfrm>
            <a:off x="4571999" y="1069046"/>
            <a:ext cx="4545649" cy="3407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82672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445BA2FDBE184194D86DB70AE9D6A0" ma:contentTypeVersion="86" ma:contentTypeDescription="Create a new document." ma:contentTypeScope="" ma:versionID="fe9070f52d31947412f081fed9d8b7c9">
  <xsd:schema xmlns:xsd="http://www.w3.org/2001/XMLSchema" xmlns:xs="http://www.w3.org/2001/XMLSchema" xmlns:p="http://schemas.microsoft.com/office/2006/metadata/properties" xmlns:ns2="b35377f7-11e3-404d-81c6-bc6c1c2219aa" xmlns:ns3="211a168c-3d22-43dd-8831-4bfc331a560d" targetNamespace="http://schemas.microsoft.com/office/2006/metadata/properties" ma:root="true" ma:fieldsID="badcbdf8fef327067b81ab63b6b0013d" ns2:_="" ns3:_="">
    <xsd:import namespace="b35377f7-11e3-404d-81c6-bc6c1c2219aa"/>
    <xsd:import namespace="211a168c-3d22-43dd-8831-4bfc331a560d"/>
    <xsd:element name="properties">
      <xsd:complexType>
        <xsd:sequence>
          <xsd:element name="documentManagement">
            <xsd:complexType>
              <xsd:all>
                <xsd:element ref="ns2:TranslationStateWebId" minOccurs="0"/>
                <xsd:element ref="ns3:_dlc_DocId" minOccurs="0"/>
                <xsd:element ref="ns3:_dlc_DocIdUrl" minOccurs="0"/>
                <xsd:element ref="ns3:_dlc_DocIdPersistId" minOccurs="0"/>
                <xsd:element ref="ns2:Division" minOccurs="0"/>
                <xsd:element ref="ns2:Department" minOccurs="0"/>
                <xsd:element ref="ns2:Template_x0020_Date" minOccurs="0"/>
                <xsd:element ref="ns2:Instructions" minOccurs="0"/>
                <xsd:element ref="ns2:Contact" minOccurs="0"/>
                <xsd:element ref="ns2:MediaServiceMetadata" minOccurs="0"/>
                <xsd:element ref="ns2:MediaServiceFastMetadata" minOccurs="0"/>
                <xsd:element ref="ns2:LiaisonID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5377f7-11e3-404d-81c6-bc6c1c2219aa" elementFormDefault="qualified">
    <xsd:import namespace="http://schemas.microsoft.com/office/2006/documentManagement/types"/>
    <xsd:import namespace="http://schemas.microsoft.com/office/infopath/2007/PartnerControls"/>
    <xsd:element name="TranslationStateWebId" ma:index="8" nillable="true" ma:displayName="Site" ma:internalName="TranslationStateWebId" ma:readOnly="false">
      <xsd:simpleType>
        <xsd:restriction base="dms:Text"/>
      </xsd:simpleType>
    </xsd:element>
    <xsd:element name="Division" ma:index="12" nillable="true" ma:displayName="Division" ma:indexed="true" ma:internalName="Division" ma:readOnly="false">
      <xsd:simpleType>
        <xsd:restriction base="dms:Text">
          <xsd:maxLength value="255"/>
        </xsd:restriction>
      </xsd:simpleType>
    </xsd:element>
    <xsd:element name="Department" ma:index="13" nillable="true" ma:displayName="Department" ma:internalName="Department" ma:readOnly="false">
      <xsd:simpleType>
        <xsd:restriction base="dms:Text">
          <xsd:maxLength value="255"/>
        </xsd:restriction>
      </xsd:simpleType>
    </xsd:element>
    <xsd:element name="Template_x0020_Date" ma:index="14" nillable="true" ma:displayName="Template Date" ma:format="DateOnly" ma:internalName="Template_x0020_Date" ma:readOnly="false">
      <xsd:simpleType>
        <xsd:restriction base="dms:DateTime"/>
      </xsd:simpleType>
    </xsd:element>
    <xsd:element name="Instructions" ma:index="15" nillable="true" ma:displayName="Instructions" ma:format="Hyperlink" ma:internalName="Instruction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Contact" ma:index="16" nillable="true" ma:displayName="Liaison" ma:list="UserInfo" ma:internalName="Contact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LiaisonID" ma:index="19" nillable="true" ma:displayName="LiaisonID" ma:format="Dropdown" ma:internalName="LiaisonID">
      <xsd:simpleType>
        <xsd:restriction base="dms:Text">
          <xsd:maxLength value="255"/>
        </xsd:restriction>
      </xsd:simpleType>
    </xsd:element>
    <xsd:element name="MediaServiceAutoTags" ma:index="20" nillable="true" ma:displayName="Tags" ma:internalName="MediaServiceAutoTag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a168c-3d22-43dd-8831-4bfc331a560d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partment xmlns="b35377f7-11e3-404d-81c6-bc6c1c2219aa">Communications &amp; Marketing</Department>
    <Template_x0020_Date xmlns="b35377f7-11e3-404d-81c6-bc6c1c2219aa">2015-03-30T04:00:00+00:00</Template_x0020_Date>
    <Instructions xmlns="b35377f7-11e3-404d-81c6-bc6c1c2219aa">
      <Url xsi:nil="true"/>
      <Description xsi:nil="true"/>
    </Instructions>
    <Contact xmlns="b35377f7-11e3-404d-81c6-bc6c1c2219aa">
      <UserInfo>
        <DisplayName>Quinlan, John</DisplayName>
        <AccountId>584</AccountId>
        <AccountType/>
      </UserInfo>
    </Contact>
    <Division xmlns="b35377f7-11e3-404d-81c6-bc6c1c2219aa">Executive Direction</Division>
    <_dlc_DocId xmlns="211a168c-3d22-43dd-8831-4bfc331a560d">HWPFEWW3CSSN-33-368</_dlc_DocId>
    <_dlc_DocIdUrl xmlns="211a168c-3d22-43dd-8831-4bfc331a560d">
      <Url>http://sp13web.delmar.dasny.org/_layouts/15/DocIdRedir.aspx?ID=HWPFEWW3CSSN-33-368</Url>
      <Description>HWPFEWW3CSSN-33-368</Description>
    </_dlc_DocIdUrl>
    <TranslationStateWebId xmlns="b35377f7-11e3-404d-81c6-bc6c1c2219aa" xsi:nil="true"/>
    <LiaisonID xmlns="b35377f7-11e3-404d-81c6-bc6c1c2219aa" xsi:nil="true"/>
    <SharedWithUsers xmlns="211a168c-3d22-43dd-8831-4bfc331a560d">
      <UserInfo>
        <DisplayName>Costello, Kristen</DisplayName>
        <AccountId>197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F9FAFB1-5F0A-4115-BE3E-D3E1BECFB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5377f7-11e3-404d-81c6-bc6c1c2219aa"/>
    <ds:schemaRef ds:uri="211a168c-3d22-43dd-8831-4bfc331a56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DD126D-DB92-43C6-AE8D-8C75EE507CE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BB00D30-9030-48AE-9559-BAAB1B52B88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41F8B16-B740-4AF2-905B-0F55AB1209FA}">
  <ds:schemaRefs>
    <ds:schemaRef ds:uri="211a168c-3d22-43dd-8831-4bfc331a560d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b35377f7-11e3-404d-81c6-bc6c1c2219a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5761</TotalTime>
  <Words>695</Words>
  <Application>Microsoft Office PowerPoint</Application>
  <PresentationFormat>On-screen Show (16:9)</PresentationFormat>
  <Paragraphs>210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Cover Master</vt:lpstr>
      <vt:lpstr>Section Master</vt:lpstr>
      <vt:lpstr>Content Master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State - Office of General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Warner, Jennifer</dc:creator>
  <cp:lastModifiedBy>Powers, Joshua</cp:lastModifiedBy>
  <cp:revision>112</cp:revision>
  <dcterms:created xsi:type="dcterms:W3CDTF">2014-12-09T18:34:34Z</dcterms:created>
  <dcterms:modified xsi:type="dcterms:W3CDTF">2024-07-02T19:04:29Z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0x010100DE445BA2FDBE184194D86DB70AE9D6A0</vt:lpwstr>
  </property>
  <property fmtid="{D5CDD505-2E9C-101B-9397-08002B2CF9AE}" pid="3" name="_dlc_DocIdItemGuid">
    <vt:lpwstr>32e1a834-afcd-4307-9476-88ed4240e44f</vt:lpwstr>
  </property>
</Properties>
</file>